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70" r:id="rId3"/>
    <p:sldId id="272" r:id="rId4"/>
    <p:sldId id="281" r:id="rId5"/>
    <p:sldId id="293" r:id="rId6"/>
    <p:sldId id="297" r:id="rId7"/>
    <p:sldId id="260" r:id="rId8"/>
    <p:sldId id="304" r:id="rId9"/>
    <p:sldId id="276" r:id="rId10"/>
    <p:sldId id="277" r:id="rId11"/>
    <p:sldId id="291" r:id="rId12"/>
    <p:sldId id="298" r:id="rId13"/>
    <p:sldId id="299" r:id="rId14"/>
    <p:sldId id="300" r:id="rId15"/>
    <p:sldId id="271" r:id="rId16"/>
    <p:sldId id="279" r:id="rId17"/>
    <p:sldId id="294" r:id="rId18"/>
    <p:sldId id="295" r:id="rId19"/>
    <p:sldId id="285" r:id="rId20"/>
    <p:sldId id="261" r:id="rId21"/>
    <p:sldId id="305" r:id="rId22"/>
    <p:sldId id="301" r:id="rId23"/>
    <p:sldId id="296" r:id="rId24"/>
    <p:sldId id="292" r:id="rId25"/>
    <p:sldId id="264" r:id="rId26"/>
    <p:sldId id="302" r:id="rId27"/>
    <p:sldId id="303" r:id="rId28"/>
    <p:sldId id="267" r:id="rId29"/>
    <p:sldId id="273"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802">
          <p15:clr>
            <a:srgbClr val="A4A3A4"/>
          </p15:clr>
        </p15:guide>
        <p15:guide id="3" pos="2880">
          <p15:clr>
            <a:srgbClr val="A4A3A4"/>
          </p15:clr>
        </p15:guide>
        <p15:guide id="4" pos="908">
          <p15:clr>
            <a:srgbClr val="A4A3A4"/>
          </p15:clr>
        </p15:guide>
        <p15:guide id="5" pos="4848">
          <p15:clr>
            <a:srgbClr val="A4A3A4"/>
          </p15:clr>
        </p15:guide>
        <p15:guide id="6" pos="360">
          <p15:clr>
            <a:srgbClr val="A4A3A4"/>
          </p15:clr>
        </p15:guide>
        <p15:guide id="7" pos="13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5B2A"/>
    <a:srgbClr val="D77A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60"/>
  </p:normalViewPr>
  <p:slideViewPr>
    <p:cSldViewPr snapToGrid="0" showGuides="1">
      <p:cViewPr varScale="1">
        <p:scale>
          <a:sx n="70" d="100"/>
          <a:sy n="70" d="100"/>
        </p:scale>
        <p:origin x="1398" y="72"/>
      </p:cViewPr>
      <p:guideLst>
        <p:guide orient="horz" pos="2160"/>
        <p:guide orient="horz" pos="802"/>
        <p:guide pos="2880"/>
        <p:guide pos="908"/>
        <p:guide pos="4848"/>
        <p:guide pos="360"/>
        <p:guide pos="1380"/>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337B21-054B-584D-8907-543123BF568A}" type="datetimeFigureOut">
              <a:rPr lang="en-US" smtClean="0"/>
              <a:pPr/>
              <a:t>10/15/2018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D51392-68CD-4B4C-8F24-588C0B6F19C1}" type="slidenum">
              <a:rPr lang="en-US" smtClean="0"/>
              <a:pPr/>
              <a:t>‹#›</a:t>
            </a:fld>
            <a:endParaRPr lang="en-US"/>
          </a:p>
        </p:txBody>
      </p:sp>
    </p:spTree>
    <p:extLst>
      <p:ext uri="{BB962C8B-B14F-4D97-AF65-F5344CB8AC3E}">
        <p14:creationId xmlns:p14="http://schemas.microsoft.com/office/powerpoint/2010/main" val="28007117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everyone to the training.</a:t>
            </a:r>
            <a:r>
              <a:rPr lang="en-US" baseline="0" dirty="0" smtClean="0"/>
              <a:t> </a:t>
            </a:r>
          </a:p>
          <a:p>
            <a:endParaRPr lang="en-US" baseline="0" dirty="0" smtClean="0"/>
          </a:p>
          <a:p>
            <a:r>
              <a:rPr lang="en-US" baseline="0" dirty="0" smtClean="0"/>
              <a:t>Summarize who OneHope is and what they are doing throughout the world and in Asia (you can be country specific here). </a:t>
            </a:r>
            <a:endParaRPr lang="en-US" dirty="0"/>
          </a:p>
        </p:txBody>
      </p:sp>
      <p:sp>
        <p:nvSpPr>
          <p:cNvPr id="4" name="Slide Number Placeholder 3"/>
          <p:cNvSpPr>
            <a:spLocks noGrp="1"/>
          </p:cNvSpPr>
          <p:nvPr>
            <p:ph type="sldNum" sz="quarter" idx="10"/>
          </p:nvPr>
        </p:nvSpPr>
        <p:spPr/>
        <p:txBody>
          <a:bodyPr/>
          <a:lstStyle/>
          <a:p>
            <a:fld id="{39D51392-68CD-4B4C-8F24-588C0B6F19C1}" type="slidenum">
              <a:rPr lang="en-US" smtClean="0"/>
              <a:pPr/>
              <a:t>2</a:t>
            </a:fld>
            <a:endParaRPr lang="en-US"/>
          </a:p>
        </p:txBody>
      </p:sp>
    </p:spTree>
    <p:extLst>
      <p:ext uri="{BB962C8B-B14F-4D97-AF65-F5344CB8AC3E}">
        <p14:creationId xmlns:p14="http://schemas.microsoft.com/office/powerpoint/2010/main" val="757487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Turn</a:t>
            </a:r>
            <a:r>
              <a:rPr lang="en-US" dirty="0" smtClean="0"/>
              <a:t> to Page 12 and 13. </a:t>
            </a:r>
          </a:p>
          <a:p>
            <a:r>
              <a:rPr lang="en-US" dirty="0" smtClean="0"/>
              <a:t>This is the MOST important section</a:t>
            </a:r>
            <a:r>
              <a:rPr lang="en-US" baseline="0" dirty="0" smtClean="0"/>
              <a:t> of the training, we want students to continue to engage with God’s Word after the party! </a:t>
            </a:r>
          </a:p>
          <a:p>
            <a:r>
              <a:rPr lang="en-US" b="1" baseline="0" dirty="0" smtClean="0"/>
              <a:t>Activity</a:t>
            </a:r>
            <a:r>
              <a:rPr lang="en-US" baseline="0" dirty="0" smtClean="0"/>
              <a:t>: Let’s make a plan now, write down your favorite 2 ideas for follow-up activity</a:t>
            </a:r>
          </a:p>
          <a:p>
            <a:r>
              <a:rPr lang="en-US" b="1" baseline="0" dirty="0" smtClean="0"/>
              <a:t>Ask</a:t>
            </a:r>
            <a:r>
              <a:rPr lang="en-US" baseline="0" dirty="0" smtClean="0"/>
              <a:t>: Do you have any other ideas for follow-up activities? If anyone has additional ideas have them share with the group. </a:t>
            </a:r>
            <a:endParaRPr lang="en-US" dirty="0" smtClean="0"/>
          </a:p>
          <a:p>
            <a:endParaRPr lang="en-US" dirty="0"/>
          </a:p>
        </p:txBody>
      </p:sp>
      <p:sp>
        <p:nvSpPr>
          <p:cNvPr id="4" name="Slide Number Placeholder 3"/>
          <p:cNvSpPr>
            <a:spLocks noGrp="1"/>
          </p:cNvSpPr>
          <p:nvPr>
            <p:ph type="sldNum" sz="quarter" idx="10"/>
          </p:nvPr>
        </p:nvSpPr>
        <p:spPr/>
        <p:txBody>
          <a:bodyPr/>
          <a:lstStyle/>
          <a:p>
            <a:fld id="{39D51392-68CD-4B4C-8F24-588C0B6F19C1}" type="slidenum">
              <a:rPr lang="en-US" smtClean="0"/>
              <a:pPr/>
              <a:t>25</a:t>
            </a:fld>
            <a:endParaRPr lang="en-US"/>
          </a:p>
        </p:txBody>
      </p:sp>
    </p:spTree>
    <p:extLst>
      <p:ext uri="{BB962C8B-B14F-4D97-AF65-F5344CB8AC3E}">
        <p14:creationId xmlns:p14="http://schemas.microsoft.com/office/powerpoint/2010/main" val="727630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a:t>
            </a:r>
            <a:r>
              <a:rPr lang="en-US" baseline="0" dirty="0" smtClean="0"/>
              <a:t> everyone for coming. Pray for the trainees and the work that they will be doing. </a:t>
            </a:r>
          </a:p>
          <a:p>
            <a:endParaRPr lang="en-US" baseline="0" dirty="0" smtClean="0"/>
          </a:p>
          <a:p>
            <a:r>
              <a:rPr lang="en-US" baseline="0" dirty="0" smtClean="0"/>
              <a:t>If you choose to have a snack or serving a meal can come at the conclusion of </a:t>
            </a:r>
            <a:r>
              <a:rPr lang="en-US" baseline="0" smtClean="0"/>
              <a:t>the training. </a:t>
            </a:r>
            <a:endParaRPr lang="en-US"/>
          </a:p>
        </p:txBody>
      </p:sp>
      <p:sp>
        <p:nvSpPr>
          <p:cNvPr id="4" name="Slide Number Placeholder 3"/>
          <p:cNvSpPr>
            <a:spLocks noGrp="1"/>
          </p:cNvSpPr>
          <p:nvPr>
            <p:ph type="sldNum" sz="quarter" idx="10"/>
          </p:nvPr>
        </p:nvSpPr>
        <p:spPr/>
        <p:txBody>
          <a:bodyPr/>
          <a:lstStyle/>
          <a:p>
            <a:fld id="{39D51392-68CD-4B4C-8F24-588C0B6F19C1}" type="slidenum">
              <a:rPr lang="en-US" smtClean="0"/>
              <a:pPr/>
              <a:t>28</a:t>
            </a:fld>
            <a:endParaRPr lang="en-US"/>
          </a:p>
        </p:txBody>
      </p:sp>
    </p:spTree>
    <p:extLst>
      <p:ext uri="{BB962C8B-B14F-4D97-AF65-F5344CB8AC3E}">
        <p14:creationId xmlns:p14="http://schemas.microsoft.com/office/powerpoint/2010/main" val="3170682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different things that will be covered</a:t>
            </a:r>
            <a:r>
              <a:rPr lang="en-US" baseline="0" dirty="0" smtClean="0"/>
              <a:t> in the training.</a:t>
            </a:r>
            <a:endParaRPr lang="en-US" dirty="0"/>
          </a:p>
        </p:txBody>
      </p:sp>
      <p:sp>
        <p:nvSpPr>
          <p:cNvPr id="4" name="Slide Number Placeholder 3"/>
          <p:cNvSpPr>
            <a:spLocks noGrp="1"/>
          </p:cNvSpPr>
          <p:nvPr>
            <p:ph type="sldNum" sz="quarter" idx="10"/>
          </p:nvPr>
        </p:nvSpPr>
        <p:spPr/>
        <p:txBody>
          <a:bodyPr/>
          <a:lstStyle/>
          <a:p>
            <a:fld id="{39D51392-68CD-4B4C-8F24-588C0B6F19C1}" type="slidenum">
              <a:rPr lang="en-US" smtClean="0"/>
              <a:pPr/>
              <a:t>3</a:t>
            </a:fld>
            <a:endParaRPr lang="en-US"/>
          </a:p>
        </p:txBody>
      </p:sp>
    </p:spTree>
    <p:extLst>
      <p:ext uri="{BB962C8B-B14F-4D97-AF65-F5344CB8AC3E}">
        <p14:creationId xmlns:p14="http://schemas.microsoft.com/office/powerpoint/2010/main" val="1533523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Turn</a:t>
            </a:r>
            <a:r>
              <a:rPr lang="en-US" dirty="0" smtClean="0"/>
              <a:t> to Page</a:t>
            </a:r>
            <a:r>
              <a:rPr lang="en-US" baseline="0" dirty="0" smtClean="0"/>
              <a:t> 3 of the Leader’s Guide. The goal in this section is to make it very practical and conversational. </a:t>
            </a:r>
          </a:p>
          <a:p>
            <a:r>
              <a:rPr lang="en-US" b="1" baseline="0" dirty="0" smtClean="0"/>
              <a:t>Distribute</a:t>
            </a:r>
            <a:r>
              <a:rPr lang="en-US" baseline="0" dirty="0" smtClean="0"/>
              <a:t> a piece of paper and pen or pencil to each trainee. Have them write down their ideas for: </a:t>
            </a:r>
          </a:p>
          <a:p>
            <a:pPr marL="171450" indent="-171450">
              <a:buFont typeface="Arial"/>
              <a:buChar char="•"/>
            </a:pPr>
            <a:r>
              <a:rPr lang="en-US" baseline="0" dirty="0" smtClean="0"/>
              <a:t>Ideas for a venue</a:t>
            </a:r>
          </a:p>
          <a:p>
            <a:pPr marL="171450" indent="-171450">
              <a:buFont typeface="Arial"/>
              <a:buChar char="•"/>
            </a:pPr>
            <a:r>
              <a:rPr lang="en-US" baseline="0" dirty="0" smtClean="0"/>
              <a:t>Names of people to ask to be volunteers at the event</a:t>
            </a:r>
          </a:p>
          <a:p>
            <a:pPr marL="171450" indent="-171450">
              <a:buFont typeface="Arial"/>
              <a:buChar char="•"/>
            </a:pPr>
            <a:r>
              <a:rPr lang="en-US" baseline="0" dirty="0" smtClean="0"/>
              <a:t>3 ways you plan to spread the word about the event.</a:t>
            </a:r>
          </a:p>
          <a:p>
            <a:pPr marL="171450" indent="-171450">
              <a:buFont typeface="Arial"/>
              <a:buChar char="•"/>
            </a:pPr>
            <a:r>
              <a:rPr lang="en-US" baseline="0" dirty="0" smtClean="0"/>
              <a:t>Start a list of some of the supplies you think you will need, put a star beside the item if you believe it can be barrowed or donated.</a:t>
            </a:r>
          </a:p>
          <a:p>
            <a:pPr marL="0" indent="0">
              <a:buFont typeface="Arial"/>
              <a:buNone/>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9D51392-68CD-4B4C-8F24-588C0B6F19C1}" type="slidenum">
              <a:rPr lang="en-US" smtClean="0"/>
              <a:pPr/>
              <a:t>7</a:t>
            </a:fld>
            <a:endParaRPr lang="en-US"/>
          </a:p>
        </p:txBody>
      </p:sp>
    </p:spTree>
    <p:extLst>
      <p:ext uri="{BB962C8B-B14F-4D97-AF65-F5344CB8AC3E}">
        <p14:creationId xmlns:p14="http://schemas.microsoft.com/office/powerpoint/2010/main" val="1165051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Turn</a:t>
            </a:r>
            <a:r>
              <a:rPr lang="en-US" dirty="0" smtClean="0"/>
              <a:t> to Page 4 of the Leader’s Guide. Explain each</a:t>
            </a:r>
            <a:r>
              <a:rPr lang="en-US" baseline="0" dirty="0" smtClean="0"/>
              <a:t> section listed above. </a:t>
            </a:r>
          </a:p>
          <a:p>
            <a:endParaRPr lang="en-US" baseline="0" dirty="0" smtClean="0"/>
          </a:p>
          <a:p>
            <a:r>
              <a:rPr lang="en-US" b="1" baseline="0" dirty="0" smtClean="0"/>
              <a:t>Demonstrate</a:t>
            </a:r>
            <a:r>
              <a:rPr lang="en-US" baseline="0" dirty="0" smtClean="0"/>
              <a:t> how you would use the script in front of a group of students.</a:t>
            </a:r>
            <a:endParaRPr lang="en-US" dirty="0"/>
          </a:p>
        </p:txBody>
      </p:sp>
      <p:sp>
        <p:nvSpPr>
          <p:cNvPr id="4" name="Slide Number Placeholder 3"/>
          <p:cNvSpPr>
            <a:spLocks noGrp="1"/>
          </p:cNvSpPr>
          <p:nvPr>
            <p:ph type="sldNum" sz="quarter" idx="10"/>
          </p:nvPr>
        </p:nvSpPr>
        <p:spPr/>
        <p:txBody>
          <a:bodyPr/>
          <a:lstStyle/>
          <a:p>
            <a:fld id="{39D51392-68CD-4B4C-8F24-588C0B6F19C1}" type="slidenum">
              <a:rPr lang="en-US" smtClean="0"/>
              <a:pPr/>
              <a:t>9</a:t>
            </a:fld>
            <a:endParaRPr lang="en-US"/>
          </a:p>
        </p:txBody>
      </p:sp>
    </p:spTree>
    <p:extLst>
      <p:ext uri="{BB962C8B-B14F-4D97-AF65-F5344CB8AC3E}">
        <p14:creationId xmlns:p14="http://schemas.microsoft.com/office/powerpoint/2010/main" val="1966367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Turn</a:t>
            </a:r>
            <a:r>
              <a:rPr lang="en-US" dirty="0" smtClean="0"/>
              <a:t> to Page 5 of the Leader’s Guide. </a:t>
            </a:r>
          </a:p>
          <a:p>
            <a:r>
              <a:rPr lang="en-US" b="1" dirty="0" smtClean="0"/>
              <a:t>Describe</a:t>
            </a:r>
            <a:r>
              <a:rPr lang="en-US" dirty="0" smtClean="0"/>
              <a:t> each items that makes book distribution successful. </a:t>
            </a:r>
            <a:endParaRPr lang="en-US" dirty="0"/>
          </a:p>
        </p:txBody>
      </p:sp>
      <p:sp>
        <p:nvSpPr>
          <p:cNvPr id="4" name="Slide Number Placeholder 3"/>
          <p:cNvSpPr>
            <a:spLocks noGrp="1"/>
          </p:cNvSpPr>
          <p:nvPr>
            <p:ph type="sldNum" sz="quarter" idx="10"/>
          </p:nvPr>
        </p:nvSpPr>
        <p:spPr/>
        <p:txBody>
          <a:bodyPr/>
          <a:lstStyle/>
          <a:p>
            <a:fld id="{39D51392-68CD-4B4C-8F24-588C0B6F19C1}" type="slidenum">
              <a:rPr lang="en-US" smtClean="0"/>
              <a:pPr/>
              <a:t>10</a:t>
            </a:fld>
            <a:endParaRPr lang="en-US"/>
          </a:p>
        </p:txBody>
      </p:sp>
    </p:spTree>
    <p:extLst>
      <p:ext uri="{BB962C8B-B14F-4D97-AF65-F5344CB8AC3E}">
        <p14:creationId xmlns:p14="http://schemas.microsoft.com/office/powerpoint/2010/main" val="3093010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Tell </a:t>
            </a:r>
            <a:r>
              <a:rPr lang="en-US" dirty="0" err="1" smtClean="0"/>
              <a:t>Fon’s</a:t>
            </a:r>
            <a:r>
              <a:rPr lang="en-US" dirty="0" smtClean="0"/>
              <a:t> Testimony. The testimony is found on Page 2 of the Leader’s Guide. </a:t>
            </a:r>
          </a:p>
          <a:p>
            <a:endParaRPr lang="en-US" dirty="0" smtClean="0"/>
          </a:p>
        </p:txBody>
      </p:sp>
      <p:sp>
        <p:nvSpPr>
          <p:cNvPr id="4" name="Slide Number Placeholder 3"/>
          <p:cNvSpPr>
            <a:spLocks noGrp="1"/>
          </p:cNvSpPr>
          <p:nvPr>
            <p:ph type="sldNum" sz="quarter" idx="10"/>
          </p:nvPr>
        </p:nvSpPr>
        <p:spPr/>
        <p:txBody>
          <a:bodyPr/>
          <a:lstStyle/>
          <a:p>
            <a:fld id="{39D51392-68CD-4B4C-8F24-588C0B6F19C1}" type="slidenum">
              <a:rPr lang="en-US" smtClean="0"/>
              <a:pPr/>
              <a:t>15</a:t>
            </a:fld>
            <a:endParaRPr lang="en-US"/>
          </a:p>
        </p:txBody>
      </p:sp>
    </p:spTree>
    <p:extLst>
      <p:ext uri="{BB962C8B-B14F-4D97-AF65-F5344CB8AC3E}">
        <p14:creationId xmlns:p14="http://schemas.microsoft.com/office/powerpoint/2010/main" val="2986401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Turn</a:t>
            </a:r>
            <a:r>
              <a:rPr lang="en-US" dirty="0" smtClean="0"/>
              <a:t> to Page 10 and</a:t>
            </a:r>
            <a:r>
              <a:rPr lang="en-US" baseline="0" dirty="0" smtClean="0"/>
              <a:t> 11. </a:t>
            </a:r>
          </a:p>
          <a:p>
            <a:r>
              <a:rPr lang="en-US" baseline="0" dirty="0" smtClean="0"/>
              <a:t>Resources can be copied and used for your own party! </a:t>
            </a:r>
            <a:endParaRPr lang="en-US" dirty="0"/>
          </a:p>
        </p:txBody>
      </p:sp>
      <p:sp>
        <p:nvSpPr>
          <p:cNvPr id="4" name="Slide Number Placeholder 3"/>
          <p:cNvSpPr>
            <a:spLocks noGrp="1"/>
          </p:cNvSpPr>
          <p:nvPr>
            <p:ph type="sldNum" sz="quarter" idx="10"/>
          </p:nvPr>
        </p:nvSpPr>
        <p:spPr/>
        <p:txBody>
          <a:bodyPr/>
          <a:lstStyle/>
          <a:p>
            <a:fld id="{39D51392-68CD-4B4C-8F24-588C0B6F19C1}" type="slidenum">
              <a:rPr lang="en-US" smtClean="0"/>
              <a:pPr/>
              <a:t>18</a:t>
            </a:fld>
            <a:endParaRPr lang="en-US"/>
          </a:p>
        </p:txBody>
      </p:sp>
    </p:spTree>
    <p:extLst>
      <p:ext uri="{BB962C8B-B14F-4D97-AF65-F5344CB8AC3E}">
        <p14:creationId xmlns:p14="http://schemas.microsoft.com/office/powerpoint/2010/main" val="4175233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Turn</a:t>
            </a:r>
            <a:r>
              <a:rPr lang="en-US" baseline="0" dirty="0" smtClean="0"/>
              <a:t> to Page 7 of the Leader’s Guide. </a:t>
            </a:r>
          </a:p>
          <a:p>
            <a:r>
              <a:rPr lang="en-US" b="1" baseline="0" dirty="0" smtClean="0"/>
              <a:t>Share</a:t>
            </a:r>
            <a:r>
              <a:rPr lang="en-US" baseline="0" dirty="0" smtClean="0"/>
              <a:t> Prayer, Care and Share sections with the trainees. </a:t>
            </a:r>
          </a:p>
          <a:p>
            <a:r>
              <a:rPr lang="en-US" b="1" baseline="0" dirty="0" smtClean="0"/>
              <a:t>Share</a:t>
            </a:r>
            <a:r>
              <a:rPr lang="en-US" baseline="0" dirty="0" smtClean="0"/>
              <a:t> Scripture Verse – 2 Timothy 4:12 “Don’t let anyone think less of you because you are young. Be an example to all believers in what you say, in the way you live, in your love, your faith, and your purity.” </a:t>
            </a:r>
          </a:p>
          <a:p>
            <a:r>
              <a:rPr lang="en-US" b="1" baseline="0" dirty="0" smtClean="0"/>
              <a:t>Explain </a:t>
            </a:r>
            <a:r>
              <a:rPr lang="en-US" b="0" baseline="0" dirty="0" smtClean="0"/>
              <a:t>how this verse correlates with the objectives of the program and the reasons to involve young people in the promotion and activity of having a Christmas party. </a:t>
            </a:r>
            <a:endParaRPr lang="en-US" b="1" baseline="0" dirty="0" smtClean="0"/>
          </a:p>
        </p:txBody>
      </p:sp>
      <p:sp>
        <p:nvSpPr>
          <p:cNvPr id="4" name="Slide Number Placeholder 3"/>
          <p:cNvSpPr>
            <a:spLocks noGrp="1"/>
          </p:cNvSpPr>
          <p:nvPr>
            <p:ph type="sldNum" sz="quarter" idx="10"/>
          </p:nvPr>
        </p:nvSpPr>
        <p:spPr/>
        <p:txBody>
          <a:bodyPr/>
          <a:lstStyle/>
          <a:p>
            <a:fld id="{39D51392-68CD-4B4C-8F24-588C0B6F19C1}" type="slidenum">
              <a:rPr lang="en-US" smtClean="0"/>
              <a:pPr/>
              <a:t>19</a:t>
            </a:fld>
            <a:endParaRPr lang="en-US"/>
          </a:p>
        </p:txBody>
      </p:sp>
    </p:spTree>
    <p:extLst>
      <p:ext uri="{BB962C8B-B14F-4D97-AF65-F5344CB8AC3E}">
        <p14:creationId xmlns:p14="http://schemas.microsoft.com/office/powerpoint/2010/main" val="1966367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Turn</a:t>
            </a:r>
            <a:r>
              <a:rPr lang="en-US" dirty="0" smtClean="0"/>
              <a:t> to Page 10 and</a:t>
            </a:r>
            <a:r>
              <a:rPr lang="en-US" baseline="0" dirty="0" smtClean="0"/>
              <a:t> 11. </a:t>
            </a:r>
          </a:p>
          <a:p>
            <a:r>
              <a:rPr lang="en-US" baseline="0" dirty="0" smtClean="0"/>
              <a:t>Resources can be copied and used for your own party! </a:t>
            </a:r>
            <a:endParaRPr lang="en-US" dirty="0"/>
          </a:p>
        </p:txBody>
      </p:sp>
      <p:sp>
        <p:nvSpPr>
          <p:cNvPr id="4" name="Slide Number Placeholder 3"/>
          <p:cNvSpPr>
            <a:spLocks noGrp="1"/>
          </p:cNvSpPr>
          <p:nvPr>
            <p:ph type="sldNum" sz="quarter" idx="10"/>
          </p:nvPr>
        </p:nvSpPr>
        <p:spPr/>
        <p:txBody>
          <a:bodyPr/>
          <a:lstStyle/>
          <a:p>
            <a:fld id="{39D51392-68CD-4B4C-8F24-588C0B6F19C1}" type="slidenum">
              <a:rPr lang="en-US" smtClean="0"/>
              <a:pPr/>
              <a:t>20</a:t>
            </a:fld>
            <a:endParaRPr lang="en-US"/>
          </a:p>
        </p:txBody>
      </p:sp>
    </p:spTree>
    <p:extLst>
      <p:ext uri="{BB962C8B-B14F-4D97-AF65-F5344CB8AC3E}">
        <p14:creationId xmlns:p14="http://schemas.microsoft.com/office/powerpoint/2010/main" val="34749539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3159791"/>
            <a:ext cx="9144000" cy="3698209"/>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57200" y="3159791"/>
            <a:ext cx="8229600" cy="1470025"/>
          </a:xfrm>
        </p:spPr>
        <p:txBody>
          <a:bodyPr>
            <a:normAutofit/>
          </a:bodyPr>
          <a:lstStyle>
            <a:lvl1pPr algn="ctr">
              <a:defRPr sz="3600" b="1">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28470" y="5072332"/>
            <a:ext cx="6400800" cy="730369"/>
          </a:xfrm>
        </p:spPr>
        <p:txBody>
          <a:bodyPr>
            <a:norm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158805" y="643875"/>
            <a:ext cx="4699276" cy="1757639"/>
          </a:xfrm>
          <a:prstGeom prst="rect">
            <a:avLst/>
          </a:prstGeom>
        </p:spPr>
      </p:pic>
      <p:sp>
        <p:nvSpPr>
          <p:cNvPr id="5" name="Text Placeholder 4"/>
          <p:cNvSpPr>
            <a:spLocks noGrp="1"/>
          </p:cNvSpPr>
          <p:nvPr>
            <p:ph type="body" sz="quarter" idx="10"/>
          </p:nvPr>
        </p:nvSpPr>
        <p:spPr>
          <a:xfrm>
            <a:off x="1328471" y="6245217"/>
            <a:ext cx="6400800" cy="390525"/>
          </a:xfrm>
        </p:spPr>
        <p:txBody>
          <a:bodyPr>
            <a:noAutofit/>
          </a:bodyPr>
          <a:lstStyle>
            <a:lvl1pPr marL="0" indent="0" algn="ctr">
              <a:buNone/>
              <a:defRPr sz="1400">
                <a:solidFill>
                  <a:schemeClr val="accent3"/>
                </a:solidFill>
              </a:defRPr>
            </a:lvl1pPr>
            <a:lvl2pPr marL="233362" indent="0" algn="ctr">
              <a:buNone/>
              <a:defRPr sz="1100">
                <a:solidFill>
                  <a:schemeClr val="accent3"/>
                </a:solidFill>
              </a:defRPr>
            </a:lvl2pPr>
            <a:lvl3pPr marL="457200" indent="0" algn="ctr">
              <a:buNone/>
              <a:defRPr sz="1050">
                <a:solidFill>
                  <a:schemeClr val="accent3"/>
                </a:solidFill>
              </a:defRPr>
            </a:lvl3pPr>
            <a:lvl4pPr marL="690562" indent="0" algn="ctr">
              <a:buNone/>
              <a:defRPr sz="1000">
                <a:solidFill>
                  <a:schemeClr val="accent3"/>
                </a:solidFill>
              </a:defRPr>
            </a:lvl4pPr>
            <a:lvl5pPr marL="914400" indent="0" algn="ctr">
              <a:buNone/>
              <a:defRPr sz="1000">
                <a:solidFill>
                  <a:schemeClr val="accent3"/>
                </a:solidFill>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35971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grpSp>
        <p:nvGrpSpPr>
          <p:cNvPr id="12" name="Group 11"/>
          <p:cNvGrpSpPr/>
          <p:nvPr userDrawn="1"/>
        </p:nvGrpSpPr>
        <p:grpSpPr>
          <a:xfrm>
            <a:off x="0" y="6308725"/>
            <a:ext cx="9144000" cy="549275"/>
            <a:chOff x="0" y="6308725"/>
            <a:chExt cx="9144000" cy="549275"/>
          </a:xfrm>
        </p:grpSpPr>
        <p:sp>
          <p:nvSpPr>
            <p:cNvPr id="13" name="Rectangle 12"/>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1"/>
            <a:ext cx="9144000" cy="1303339"/>
          </a:xfrm>
          <a:solidFill>
            <a:schemeClr val="accent2"/>
          </a:solidFill>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2087238" y="1600200"/>
            <a:ext cx="5608962" cy="4525963"/>
          </a:xfrm>
        </p:spPr>
        <p:txBody>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cxnSp>
        <p:nvCxnSpPr>
          <p:cNvPr id="15" name="Straight Connector 14"/>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0527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grpSp>
        <p:nvGrpSpPr>
          <p:cNvPr id="12" name="Group 11"/>
          <p:cNvGrpSpPr/>
          <p:nvPr userDrawn="1"/>
        </p:nvGrpSpPr>
        <p:grpSpPr>
          <a:xfrm>
            <a:off x="0" y="6308725"/>
            <a:ext cx="9144000" cy="549275"/>
            <a:chOff x="0" y="6308725"/>
            <a:chExt cx="9144000" cy="549275"/>
          </a:xfrm>
        </p:grpSpPr>
        <p:sp>
          <p:nvSpPr>
            <p:cNvPr id="13" name="Rectangle 12"/>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1"/>
            <a:ext cx="9144000" cy="1295400"/>
          </a:xfrm>
          <a:solidFill>
            <a:schemeClr val="accent2"/>
          </a:solidFill>
        </p:spPr>
        <p:txBody>
          <a:bodyPr anchor="b" anchorCtr="0"/>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971673"/>
            <a:ext cx="8229600" cy="4273852"/>
          </a:xfrm>
        </p:spPr>
        <p:txBody>
          <a:bodyPr>
            <a:normAutofit/>
          </a:bodyPr>
          <a:lstStyle>
            <a:lvl1pPr>
              <a:spcAft>
                <a:spcPts val="1800"/>
              </a:spcAft>
              <a:defRPr sz="2400"/>
            </a:lvl1pPr>
            <a:lvl2pPr>
              <a:spcAft>
                <a:spcPts val="1800"/>
              </a:spcAft>
              <a:defRPr sz="2000"/>
            </a:lvl2pPr>
            <a:lvl3pPr>
              <a:spcAft>
                <a:spcPts val="1800"/>
              </a:spcAft>
              <a:defRPr sz="1800"/>
            </a:lvl3pPr>
            <a:lvl4pPr>
              <a:spcAft>
                <a:spcPts val="1800"/>
              </a:spcAft>
              <a:defRPr sz="1600"/>
            </a:lvl4pPr>
            <a:lvl5pPr>
              <a:spcAft>
                <a:spcPts val="1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sp>
        <p:nvSpPr>
          <p:cNvPr id="11" name="Text Placeholder 10"/>
          <p:cNvSpPr>
            <a:spLocks noGrp="1"/>
          </p:cNvSpPr>
          <p:nvPr>
            <p:ph type="body" sz="quarter" idx="13"/>
          </p:nvPr>
        </p:nvSpPr>
        <p:spPr>
          <a:xfrm>
            <a:off x="457200" y="1547812"/>
            <a:ext cx="8229600" cy="361950"/>
          </a:xfrm>
        </p:spPr>
        <p:txBody>
          <a:bodyPr>
            <a:noAutofit/>
          </a:bodyPr>
          <a:lstStyle>
            <a:lvl1pPr marL="0" indent="0">
              <a:buNone/>
              <a:defRPr sz="2000">
                <a:solidFill>
                  <a:schemeClr val="accent6"/>
                </a:solidFill>
              </a:defRPr>
            </a:lvl1pPr>
            <a:lvl2pPr>
              <a:defRPr sz="1800">
                <a:solidFill>
                  <a:schemeClr val="accent6"/>
                </a:solidFill>
              </a:defRPr>
            </a:lvl2pPr>
            <a:lvl3pPr>
              <a:defRPr sz="1600">
                <a:solidFill>
                  <a:schemeClr val="accent6"/>
                </a:solidFill>
              </a:defRPr>
            </a:lvl3pPr>
            <a:lvl4pPr>
              <a:defRPr sz="1400">
                <a:solidFill>
                  <a:schemeClr val="accent6"/>
                </a:solidFill>
              </a:defRPr>
            </a:lvl4pPr>
            <a:lvl5pPr>
              <a:defRPr sz="1400">
                <a:solidFill>
                  <a:schemeClr val="accent6"/>
                </a:solidFill>
              </a:defRPr>
            </a:lvl5pPr>
          </a:lstStyle>
          <a:p>
            <a:pPr lvl="0"/>
            <a:r>
              <a:rPr lang="en-US" dirty="0" smtClean="0"/>
              <a:t>Click to edit Master text styles</a:t>
            </a:r>
          </a:p>
        </p:txBody>
      </p:sp>
      <p:cxnSp>
        <p:nvCxnSpPr>
          <p:cNvPr id="15" name="Straight Connector 14"/>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501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ubtitle and Content">
    <p:spTree>
      <p:nvGrpSpPr>
        <p:cNvPr id="1" name=""/>
        <p:cNvGrpSpPr/>
        <p:nvPr/>
      </p:nvGrpSpPr>
      <p:grpSpPr>
        <a:xfrm>
          <a:off x="0" y="0"/>
          <a:ext cx="0" cy="0"/>
          <a:chOff x="0" y="0"/>
          <a:chExt cx="0" cy="0"/>
        </a:xfrm>
      </p:grpSpPr>
      <p:grpSp>
        <p:nvGrpSpPr>
          <p:cNvPr id="12" name="Group 11"/>
          <p:cNvGrpSpPr/>
          <p:nvPr userDrawn="1"/>
        </p:nvGrpSpPr>
        <p:grpSpPr>
          <a:xfrm>
            <a:off x="0" y="6308725"/>
            <a:ext cx="9144000" cy="549275"/>
            <a:chOff x="0" y="6308725"/>
            <a:chExt cx="9144000" cy="549275"/>
          </a:xfrm>
        </p:grpSpPr>
        <p:sp>
          <p:nvSpPr>
            <p:cNvPr id="13" name="Rectangle 12"/>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0"/>
            <a:ext cx="9144000" cy="1295247"/>
          </a:xfrm>
          <a:solidFill>
            <a:schemeClr val="accent2"/>
          </a:solidFill>
        </p:spPr>
        <p:txBody>
          <a:bodyPr anchor="b" anchorCtr="0"/>
          <a:lstStyle>
            <a:lvl1pPr>
              <a:defRPr>
                <a:solidFill>
                  <a:schemeClr val="bg1"/>
                </a:solidFill>
              </a:defRPr>
            </a:lvl1pPr>
          </a:lstStyle>
          <a:p>
            <a:r>
              <a:rPr lang="en-US" dirty="0" smtClean="0"/>
              <a:t>Click to edit Master title style</a:t>
            </a:r>
            <a:endParaRPr lang="en-US" dirty="0"/>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sp>
        <p:nvSpPr>
          <p:cNvPr id="11" name="Text Placeholder 10"/>
          <p:cNvSpPr>
            <a:spLocks noGrp="1"/>
          </p:cNvSpPr>
          <p:nvPr>
            <p:ph type="body" sz="quarter" idx="13"/>
          </p:nvPr>
        </p:nvSpPr>
        <p:spPr>
          <a:xfrm>
            <a:off x="459520" y="1548876"/>
            <a:ext cx="8227280" cy="361950"/>
          </a:xfrm>
        </p:spPr>
        <p:txBody>
          <a:bodyPr>
            <a:noAutofit/>
          </a:bodyPr>
          <a:lstStyle>
            <a:lvl1pPr marL="0" indent="0">
              <a:buNone/>
              <a:defRPr sz="2000">
                <a:solidFill>
                  <a:schemeClr val="accent6"/>
                </a:solidFill>
              </a:defRPr>
            </a:lvl1pPr>
            <a:lvl2pPr>
              <a:defRPr sz="1800">
                <a:solidFill>
                  <a:schemeClr val="accent6"/>
                </a:solidFill>
              </a:defRPr>
            </a:lvl2pPr>
            <a:lvl3pPr>
              <a:defRPr sz="1600">
                <a:solidFill>
                  <a:schemeClr val="accent6"/>
                </a:solidFill>
              </a:defRPr>
            </a:lvl3pPr>
            <a:lvl4pPr>
              <a:defRPr sz="1400">
                <a:solidFill>
                  <a:schemeClr val="accent6"/>
                </a:solidFill>
              </a:defRPr>
            </a:lvl4pPr>
            <a:lvl5pPr>
              <a:defRPr sz="1400">
                <a:solidFill>
                  <a:schemeClr val="accent6"/>
                </a:solidFill>
              </a:defRPr>
            </a:lvl5pPr>
          </a:lstStyle>
          <a:p>
            <a:pPr lvl="0"/>
            <a:r>
              <a:rPr lang="en-US" smtClean="0"/>
              <a:t>Click to edit Master text styles</a:t>
            </a:r>
          </a:p>
        </p:txBody>
      </p:sp>
      <p:cxnSp>
        <p:nvCxnSpPr>
          <p:cNvPr id="15" name="Straight Connector 14"/>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8446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3" name="Rectangle 12"/>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7988" y="3043926"/>
            <a:ext cx="7228211" cy="1362075"/>
          </a:xfrm>
        </p:spPr>
        <p:txBody>
          <a:bodyPr anchor="b" anchorCtr="0"/>
          <a:lstStyle>
            <a:lvl1pPr algn="l">
              <a:defRPr sz="3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467988" y="4606117"/>
            <a:ext cx="7228211" cy="1500187"/>
          </a:xfrm>
        </p:spPr>
        <p:txBody>
          <a:bodyPr anchor="t" anchorCtr="0"/>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77536" y="930215"/>
            <a:ext cx="3757078" cy="1405235"/>
          </a:xfrm>
          <a:prstGeom prst="rect">
            <a:avLst/>
          </a:prstGeom>
        </p:spPr>
      </p:pic>
      <p:cxnSp>
        <p:nvCxnSpPr>
          <p:cNvPr id="12" name="Straight Connector 11"/>
          <p:cNvCxnSpPr/>
          <p:nvPr userDrawn="1"/>
        </p:nvCxnSpPr>
        <p:spPr>
          <a:xfrm>
            <a:off x="457200" y="4508500"/>
            <a:ext cx="7238999"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3908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2" name="Rectangle 11"/>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2313" y="3043926"/>
            <a:ext cx="6973887" cy="1362075"/>
          </a:xfrm>
        </p:spPr>
        <p:txBody>
          <a:bodyPr anchor="b" anchorCtr="0"/>
          <a:lstStyle>
            <a:lvl1pPr algn="l">
              <a:defRPr sz="3600" b="1" cap="none" baseline="0"/>
            </a:lvl1pPr>
          </a:lstStyle>
          <a:p>
            <a:r>
              <a:rPr lang="en-US" smtClean="0"/>
              <a:t>Click to edit Master title style</a:t>
            </a:r>
            <a:endParaRPr lang="en-US" dirty="0"/>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77536" y="930215"/>
            <a:ext cx="3757078" cy="1405235"/>
          </a:xfrm>
          <a:prstGeom prst="rect">
            <a:avLst/>
          </a:prstGeom>
        </p:spPr>
      </p:pic>
    </p:spTree>
    <p:extLst>
      <p:ext uri="{BB962C8B-B14F-4D97-AF65-F5344CB8AC3E}">
        <p14:creationId xmlns:p14="http://schemas.microsoft.com/office/powerpoint/2010/main" val="4160317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13" name="Group 12"/>
          <p:cNvGrpSpPr/>
          <p:nvPr userDrawn="1"/>
        </p:nvGrpSpPr>
        <p:grpSpPr>
          <a:xfrm>
            <a:off x="0" y="6308725"/>
            <a:ext cx="9144000" cy="549275"/>
            <a:chOff x="0" y="6308725"/>
            <a:chExt cx="9144000" cy="549275"/>
          </a:xfrm>
        </p:grpSpPr>
        <p:sp>
          <p:nvSpPr>
            <p:cNvPr id="14" name="Rectangle 13"/>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0"/>
            <a:ext cx="9144000" cy="1295400"/>
          </a:xfrm>
          <a:solidFill>
            <a:schemeClr val="accent2"/>
          </a:solidFill>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676401"/>
            <a:ext cx="3784600" cy="4449762"/>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02200" y="1676401"/>
            <a:ext cx="3784600" cy="4449762"/>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10"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1"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cxnSp>
        <p:nvCxnSpPr>
          <p:cNvPr id="16" name="Straight Connector 15"/>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7762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5" name="Group 14"/>
          <p:cNvGrpSpPr/>
          <p:nvPr userDrawn="1"/>
        </p:nvGrpSpPr>
        <p:grpSpPr>
          <a:xfrm>
            <a:off x="0" y="6308725"/>
            <a:ext cx="9144000" cy="549275"/>
            <a:chOff x="0" y="6308725"/>
            <a:chExt cx="9144000" cy="549275"/>
          </a:xfrm>
        </p:grpSpPr>
        <p:sp>
          <p:nvSpPr>
            <p:cNvPr id="16" name="Rectangle 15"/>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0"/>
            <a:ext cx="9144000" cy="1303338"/>
          </a:xfrm>
          <a:solidFill>
            <a:schemeClr val="accent2"/>
          </a:solidFill>
        </p:spPr>
        <p:txBody>
          <a:bodyPr/>
          <a:lstStyle>
            <a:lvl1pPr>
              <a:defRPr>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77448"/>
            <a:ext cx="3786288" cy="639762"/>
          </a:xfrm>
        </p:spPr>
        <p:txBody>
          <a:bodyPr anchor="ctr" anchorCtr="0">
            <a:noAutofit/>
          </a:bodyPr>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17210"/>
            <a:ext cx="3786288"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90558" y="1577448"/>
            <a:ext cx="3796242" cy="639762"/>
          </a:xfrm>
        </p:spPr>
        <p:txBody>
          <a:bodyPr anchor="ctr" anchorCtr="0">
            <a:noAutofit/>
          </a:bodyPr>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890558" y="2217210"/>
            <a:ext cx="3796242"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12"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3"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cxnSp>
        <p:nvCxnSpPr>
          <p:cNvPr id="18" name="Straight Connector 17"/>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5728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11" name="Group 10"/>
          <p:cNvGrpSpPr/>
          <p:nvPr userDrawn="1"/>
        </p:nvGrpSpPr>
        <p:grpSpPr>
          <a:xfrm>
            <a:off x="0" y="6308725"/>
            <a:ext cx="9144000" cy="549275"/>
            <a:chOff x="0" y="6308725"/>
            <a:chExt cx="9144000" cy="549275"/>
          </a:xfrm>
        </p:grpSpPr>
        <p:sp>
          <p:nvSpPr>
            <p:cNvPr id="12" name="Rectangle 11"/>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0"/>
            <a:ext cx="9144000" cy="1295400"/>
          </a:xfrm>
          <a:solidFill>
            <a:schemeClr val="accent2"/>
          </a:solidFill>
        </p:spPr>
        <p:txBody>
          <a:bodyPr/>
          <a:lstStyle>
            <a:lvl1pPr>
              <a:defRPr>
                <a:solidFill>
                  <a:schemeClr val="bg1"/>
                </a:solidFill>
              </a:defRPr>
            </a:lvl1pPr>
          </a:lstStyle>
          <a:p>
            <a:r>
              <a:rPr lang="en-US" dirty="0" smtClean="0"/>
              <a:t>Click to edit Master title style</a:t>
            </a:r>
            <a:endParaRPr lang="en-US" dirty="0"/>
          </a:p>
        </p:txBody>
      </p:sp>
      <p:sp>
        <p:nvSpPr>
          <p:cNvPr id="7"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8"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9"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cxnSp>
        <p:nvCxnSpPr>
          <p:cNvPr id="14" name="Straight Connector 13"/>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801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9" name="Group 8"/>
          <p:cNvGrpSpPr/>
          <p:nvPr userDrawn="1"/>
        </p:nvGrpSpPr>
        <p:grpSpPr>
          <a:xfrm>
            <a:off x="0" y="6308725"/>
            <a:ext cx="9144000" cy="549275"/>
            <a:chOff x="0" y="6308725"/>
            <a:chExt cx="9144000" cy="549275"/>
          </a:xfrm>
        </p:grpSpPr>
        <p:sp>
          <p:nvSpPr>
            <p:cNvPr id="10" name="Rectangle 9"/>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6"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7"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8"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spTree>
    <p:extLst>
      <p:ext uri="{BB962C8B-B14F-4D97-AF65-F5344CB8AC3E}">
        <p14:creationId xmlns:p14="http://schemas.microsoft.com/office/powerpoint/2010/main" val="3215317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9" name="Rectangle 8"/>
          <p:cNvSpPr/>
          <p:nvPr userDrawn="1"/>
        </p:nvSpPr>
        <p:spPr>
          <a:xfrm>
            <a:off x="0" y="0"/>
            <a:ext cx="914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92863" y="2157277"/>
            <a:ext cx="5758274" cy="2149505"/>
          </a:xfrm>
          <a:prstGeom prst="rect">
            <a:avLst/>
          </a:prstGeom>
        </p:spPr>
      </p:pic>
    </p:spTree>
    <p:extLst>
      <p:ext uri="{BB962C8B-B14F-4D97-AF65-F5344CB8AC3E}">
        <p14:creationId xmlns:p14="http://schemas.microsoft.com/office/powerpoint/2010/main" val="2946853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tement Slide">
    <p:bg>
      <p:bgPr>
        <a:solidFill>
          <a:schemeClr val="accent4"/>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47DD3FA-15EB-4896-9534-CFD3E62DAB67}" type="datetimeFigureOut">
              <a:rPr lang="en-US" smtClean="0"/>
              <a:pPr/>
              <a:t>10/15/2018</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C9C42B3-26E8-4936-9639-03FF792086D8}" type="slidenum">
              <a:rPr lang="en-US" smtClean="0"/>
              <a:pPr/>
              <a:t>‹#›</a:t>
            </a:fld>
            <a:endParaRPr lang="en-US"/>
          </a:p>
        </p:txBody>
      </p:sp>
      <p:sp>
        <p:nvSpPr>
          <p:cNvPr id="7" name="Text Placeholder 6"/>
          <p:cNvSpPr>
            <a:spLocks noGrp="1"/>
          </p:cNvSpPr>
          <p:nvPr>
            <p:ph type="body" sz="quarter" idx="13"/>
          </p:nvPr>
        </p:nvSpPr>
        <p:spPr>
          <a:xfrm>
            <a:off x="5173132" y="1104899"/>
            <a:ext cx="3970867" cy="5135033"/>
          </a:xfrm>
        </p:spPr>
        <p:txBody>
          <a:bodyPr/>
          <a:lstStyle>
            <a:lvl1pPr marL="0" indent="0">
              <a:spcAft>
                <a:spcPts val="1200"/>
              </a:spcAft>
              <a:buNone/>
              <a:defRPr>
                <a:solidFill>
                  <a:schemeClr val="bg1"/>
                </a:solidFill>
              </a:defRPr>
            </a:lvl1pPr>
            <a:lvl2pPr marL="233362" indent="0">
              <a:spcAft>
                <a:spcPts val="1200"/>
              </a:spcAft>
              <a:buNone/>
              <a:defRPr>
                <a:solidFill>
                  <a:schemeClr val="bg1"/>
                </a:solidFill>
              </a:defRPr>
            </a:lvl2pPr>
            <a:lvl3pPr marL="457200" indent="0">
              <a:spcAft>
                <a:spcPts val="1200"/>
              </a:spcAft>
              <a:buNone/>
              <a:defRPr>
                <a:solidFill>
                  <a:schemeClr val="bg1"/>
                </a:solidFill>
              </a:defRPr>
            </a:lvl3pPr>
            <a:lvl4pPr marL="690562" indent="0">
              <a:spcAft>
                <a:spcPts val="1200"/>
              </a:spcAft>
              <a:buNone/>
              <a:defRPr>
                <a:solidFill>
                  <a:schemeClr val="bg1"/>
                </a:solidFill>
              </a:defRPr>
            </a:lvl4pPr>
            <a:lvl5pPr marL="914400" indent="0">
              <a:spcAft>
                <a:spcPts val="1200"/>
              </a:spcAft>
              <a:buNone/>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2325" y="232937"/>
            <a:ext cx="1203165" cy="449964"/>
          </a:xfrm>
          <a:prstGeom prst="rect">
            <a:avLst/>
          </a:prstGeom>
        </p:spPr>
      </p:pic>
      <p:sp>
        <p:nvSpPr>
          <p:cNvPr id="6" name="Picture Placeholder 5"/>
          <p:cNvSpPr>
            <a:spLocks noGrp="1"/>
          </p:cNvSpPr>
          <p:nvPr>
            <p:ph type="pic" sz="quarter" idx="14"/>
          </p:nvPr>
        </p:nvSpPr>
        <p:spPr>
          <a:xfrm>
            <a:off x="-1" y="0"/>
            <a:ext cx="5037667" cy="6858000"/>
          </a:xfrm>
        </p:spPr>
        <p:txBody>
          <a:bodyPr/>
          <a:lstStyle/>
          <a:p>
            <a:endParaRPr lang="en-US"/>
          </a:p>
        </p:txBody>
      </p:sp>
    </p:spTree>
    <p:extLst>
      <p:ext uri="{BB962C8B-B14F-4D97-AF65-F5344CB8AC3E}">
        <p14:creationId xmlns:p14="http://schemas.microsoft.com/office/powerpoint/2010/main" val="1914306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tatement Slide">
    <p:bg>
      <p:bgPr>
        <a:solidFill>
          <a:schemeClr val="bg1"/>
        </a:solidFill>
        <a:effectLst/>
      </p:bgPr>
    </p:bg>
    <p:spTree>
      <p:nvGrpSpPr>
        <p:cNvPr id="1" name=""/>
        <p:cNvGrpSpPr/>
        <p:nvPr/>
      </p:nvGrpSpPr>
      <p:grpSpPr>
        <a:xfrm>
          <a:off x="0" y="0"/>
          <a:ext cx="0" cy="0"/>
          <a:chOff x="0" y="0"/>
          <a:chExt cx="0" cy="0"/>
        </a:xfrm>
      </p:grpSpPr>
      <p:grpSp>
        <p:nvGrpSpPr>
          <p:cNvPr id="9" name="Group 8"/>
          <p:cNvGrpSpPr/>
          <p:nvPr userDrawn="1"/>
        </p:nvGrpSpPr>
        <p:grpSpPr>
          <a:xfrm>
            <a:off x="0" y="6308725"/>
            <a:ext cx="9144000" cy="549275"/>
            <a:chOff x="0" y="6308725"/>
            <a:chExt cx="9144000" cy="549275"/>
          </a:xfrm>
        </p:grpSpPr>
        <p:sp>
          <p:nvSpPr>
            <p:cNvPr id="10" name="Rectangle 9"/>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3" name="Date Placeholder 2"/>
          <p:cNvSpPr>
            <a:spLocks noGrp="1"/>
          </p:cNvSpPr>
          <p:nvPr>
            <p:ph type="dt" sz="half" idx="10"/>
          </p:nvPr>
        </p:nvSpPr>
        <p:spPr/>
        <p:txBody>
          <a:bodyPr/>
          <a:lstStyle/>
          <a:p>
            <a:fld id="{F47DD3FA-15EB-4896-9534-CFD3E62DAB67}" type="datetimeFigureOut">
              <a:rPr lang="en-US" smtClean="0"/>
              <a:pPr/>
              <a:t>10/15/2018</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C9C42B3-26E8-4936-9639-03FF792086D8}" type="slidenum">
              <a:rPr lang="en-US" smtClean="0"/>
              <a:pPr/>
              <a:t>‹#›</a:t>
            </a:fld>
            <a:endParaRPr lang="en-US"/>
          </a:p>
        </p:txBody>
      </p:sp>
      <p:sp>
        <p:nvSpPr>
          <p:cNvPr id="7" name="Text Placeholder 6"/>
          <p:cNvSpPr>
            <a:spLocks noGrp="1"/>
          </p:cNvSpPr>
          <p:nvPr>
            <p:ph type="body" sz="quarter" idx="13"/>
          </p:nvPr>
        </p:nvSpPr>
        <p:spPr>
          <a:xfrm>
            <a:off x="457200" y="423333"/>
            <a:ext cx="3589867" cy="5875867"/>
          </a:xfrm>
        </p:spPr>
        <p:txBody>
          <a:bodyPr/>
          <a:lstStyle>
            <a:lvl1pPr marL="0" indent="0">
              <a:spcAft>
                <a:spcPts val="1200"/>
              </a:spcAft>
              <a:buNone/>
              <a:defRPr>
                <a:solidFill>
                  <a:schemeClr val="accent6"/>
                </a:solidFill>
              </a:defRPr>
            </a:lvl1pPr>
            <a:lvl2pPr marL="233362" indent="0">
              <a:spcAft>
                <a:spcPts val="1200"/>
              </a:spcAft>
              <a:buNone/>
              <a:defRPr>
                <a:solidFill>
                  <a:schemeClr val="accent6"/>
                </a:solidFill>
              </a:defRPr>
            </a:lvl2pPr>
            <a:lvl3pPr marL="457200" indent="0">
              <a:spcAft>
                <a:spcPts val="1200"/>
              </a:spcAft>
              <a:buNone/>
              <a:defRPr>
                <a:solidFill>
                  <a:schemeClr val="accent6"/>
                </a:solidFill>
              </a:defRPr>
            </a:lvl3pPr>
            <a:lvl4pPr marL="690562" indent="0">
              <a:spcAft>
                <a:spcPts val="1200"/>
              </a:spcAft>
              <a:buNone/>
              <a:defRPr>
                <a:solidFill>
                  <a:schemeClr val="accent6"/>
                </a:solidFill>
              </a:defRPr>
            </a:lvl4pPr>
            <a:lvl5pPr marL="914400" indent="0">
              <a:spcAft>
                <a:spcPts val="1200"/>
              </a:spcAft>
              <a:buNone/>
              <a:defRPr>
                <a:solidFill>
                  <a:schemeClr val="accent6"/>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Picture Placeholder 5"/>
          <p:cNvSpPr>
            <a:spLocks noGrp="1"/>
          </p:cNvSpPr>
          <p:nvPr>
            <p:ph type="pic" sz="quarter" idx="14"/>
          </p:nvPr>
        </p:nvSpPr>
        <p:spPr>
          <a:xfrm>
            <a:off x="4123267" y="0"/>
            <a:ext cx="5020733" cy="6308725"/>
          </a:xfrm>
        </p:spPr>
        <p:txBody>
          <a:bodyPr/>
          <a:lstStyle/>
          <a:p>
            <a:endParaRPr lang="en-US" dirty="0"/>
          </a:p>
        </p:txBody>
      </p:sp>
    </p:spTree>
    <p:extLst>
      <p:ext uri="{BB962C8B-B14F-4D97-AF65-F5344CB8AC3E}">
        <p14:creationId xmlns:p14="http://schemas.microsoft.com/office/powerpoint/2010/main" val="3816597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12" name="Group 11"/>
          <p:cNvGrpSpPr/>
          <p:nvPr userDrawn="1"/>
        </p:nvGrpSpPr>
        <p:grpSpPr>
          <a:xfrm>
            <a:off x="0" y="6308725"/>
            <a:ext cx="9144000" cy="549275"/>
            <a:chOff x="0" y="6308725"/>
            <a:chExt cx="9144000" cy="549275"/>
          </a:xfrm>
        </p:grpSpPr>
        <p:sp>
          <p:nvSpPr>
            <p:cNvPr id="13" name="Rectangle 12"/>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0"/>
            <a:ext cx="9144000" cy="1303338"/>
          </a:xfrm>
          <a:solidFill>
            <a:schemeClr val="accent2"/>
          </a:solidFill>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cxnSp>
        <p:nvCxnSpPr>
          <p:cNvPr id="11" name="Straight Connector 10"/>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4105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Content 2 side pictures">
    <p:spTree>
      <p:nvGrpSpPr>
        <p:cNvPr id="1" name=""/>
        <p:cNvGrpSpPr/>
        <p:nvPr/>
      </p:nvGrpSpPr>
      <p:grpSpPr>
        <a:xfrm>
          <a:off x="0" y="0"/>
          <a:ext cx="0" cy="0"/>
          <a:chOff x="0" y="0"/>
          <a:chExt cx="0" cy="0"/>
        </a:xfrm>
      </p:grpSpPr>
      <p:grpSp>
        <p:nvGrpSpPr>
          <p:cNvPr id="12" name="Group 11"/>
          <p:cNvGrpSpPr/>
          <p:nvPr userDrawn="1"/>
        </p:nvGrpSpPr>
        <p:grpSpPr>
          <a:xfrm>
            <a:off x="0" y="6308725"/>
            <a:ext cx="9144000" cy="549275"/>
            <a:chOff x="0" y="6308725"/>
            <a:chExt cx="9144000" cy="549275"/>
          </a:xfrm>
        </p:grpSpPr>
        <p:sp>
          <p:nvSpPr>
            <p:cNvPr id="13" name="Rectangle 12"/>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0"/>
            <a:ext cx="9144000" cy="1303338"/>
          </a:xfrm>
          <a:solidFill>
            <a:schemeClr val="accent2"/>
          </a:solidFill>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a:xfrm>
            <a:off x="457200" y="1600200"/>
            <a:ext cx="5562600" cy="45259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cxnSp>
        <p:nvCxnSpPr>
          <p:cNvPr id="11" name="Straight Connector 10"/>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5" name="Picture Placeholder 5"/>
          <p:cNvSpPr>
            <a:spLocks noGrp="1"/>
          </p:cNvSpPr>
          <p:nvPr>
            <p:ph type="pic" sz="quarter" idx="14"/>
          </p:nvPr>
        </p:nvSpPr>
        <p:spPr>
          <a:xfrm>
            <a:off x="6322055" y="1600201"/>
            <a:ext cx="2590799" cy="3251576"/>
          </a:xfrm>
        </p:spPr>
        <p:txBody>
          <a:bodyPr/>
          <a:lstStyle/>
          <a:p>
            <a:endParaRPr lang="en-US"/>
          </a:p>
        </p:txBody>
      </p:sp>
      <p:sp>
        <p:nvSpPr>
          <p:cNvPr id="16" name="Picture Placeholder 5"/>
          <p:cNvSpPr>
            <a:spLocks noGrp="1"/>
          </p:cNvSpPr>
          <p:nvPr>
            <p:ph type="pic" sz="quarter" idx="15"/>
          </p:nvPr>
        </p:nvSpPr>
        <p:spPr>
          <a:xfrm>
            <a:off x="6322054" y="4910667"/>
            <a:ext cx="2590799" cy="1215496"/>
          </a:xfrm>
        </p:spPr>
        <p:txBody>
          <a:bodyPr/>
          <a:lstStyle/>
          <a:p>
            <a:endParaRPr lang="en-US"/>
          </a:p>
        </p:txBody>
      </p:sp>
    </p:spTree>
    <p:extLst>
      <p:ext uri="{BB962C8B-B14F-4D97-AF65-F5344CB8AC3E}">
        <p14:creationId xmlns:p14="http://schemas.microsoft.com/office/powerpoint/2010/main" val="116083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81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Content 1 side photo">
    <p:spTree>
      <p:nvGrpSpPr>
        <p:cNvPr id="1" name=""/>
        <p:cNvGrpSpPr/>
        <p:nvPr/>
      </p:nvGrpSpPr>
      <p:grpSpPr>
        <a:xfrm>
          <a:off x="0" y="0"/>
          <a:ext cx="0" cy="0"/>
          <a:chOff x="0" y="0"/>
          <a:chExt cx="0" cy="0"/>
        </a:xfrm>
      </p:grpSpPr>
      <p:grpSp>
        <p:nvGrpSpPr>
          <p:cNvPr id="12" name="Group 11"/>
          <p:cNvGrpSpPr/>
          <p:nvPr userDrawn="1"/>
        </p:nvGrpSpPr>
        <p:grpSpPr>
          <a:xfrm>
            <a:off x="0" y="6308725"/>
            <a:ext cx="9144000" cy="549275"/>
            <a:chOff x="0" y="6308725"/>
            <a:chExt cx="9144000" cy="549275"/>
          </a:xfrm>
        </p:grpSpPr>
        <p:sp>
          <p:nvSpPr>
            <p:cNvPr id="13" name="Rectangle 12"/>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0"/>
            <a:ext cx="9144000" cy="1303338"/>
          </a:xfrm>
          <a:solidFill>
            <a:schemeClr val="accent2"/>
          </a:solidFill>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a:xfrm>
            <a:off x="457200" y="1600200"/>
            <a:ext cx="5562600" cy="45259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cxnSp>
        <p:nvCxnSpPr>
          <p:cNvPr id="11" name="Straight Connector 10"/>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5" name="Picture Placeholder 5"/>
          <p:cNvSpPr>
            <a:spLocks noGrp="1"/>
          </p:cNvSpPr>
          <p:nvPr>
            <p:ph type="pic" sz="quarter" idx="14"/>
          </p:nvPr>
        </p:nvSpPr>
        <p:spPr>
          <a:xfrm>
            <a:off x="6322055" y="1600201"/>
            <a:ext cx="2590799" cy="3251576"/>
          </a:xfrm>
        </p:spPr>
        <p:txBody>
          <a:bodyPr/>
          <a:lstStyle/>
          <a:p>
            <a:endParaRPr lang="en-US"/>
          </a:p>
        </p:txBody>
      </p:sp>
    </p:spTree>
    <p:extLst>
      <p:ext uri="{BB962C8B-B14F-4D97-AF65-F5344CB8AC3E}">
        <p14:creationId xmlns:p14="http://schemas.microsoft.com/office/powerpoint/2010/main" val="382372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8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Content 1 bottom photo">
    <p:spTree>
      <p:nvGrpSpPr>
        <p:cNvPr id="1" name=""/>
        <p:cNvGrpSpPr/>
        <p:nvPr/>
      </p:nvGrpSpPr>
      <p:grpSpPr>
        <a:xfrm>
          <a:off x="0" y="0"/>
          <a:ext cx="0" cy="0"/>
          <a:chOff x="0" y="0"/>
          <a:chExt cx="0" cy="0"/>
        </a:xfrm>
      </p:grpSpPr>
      <p:grpSp>
        <p:nvGrpSpPr>
          <p:cNvPr id="12" name="Group 11"/>
          <p:cNvGrpSpPr/>
          <p:nvPr userDrawn="1"/>
        </p:nvGrpSpPr>
        <p:grpSpPr>
          <a:xfrm>
            <a:off x="0" y="6308725"/>
            <a:ext cx="9144000" cy="549275"/>
            <a:chOff x="0" y="6308725"/>
            <a:chExt cx="9144000" cy="549275"/>
          </a:xfrm>
        </p:grpSpPr>
        <p:sp>
          <p:nvSpPr>
            <p:cNvPr id="13" name="Rectangle 12"/>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0"/>
            <a:ext cx="9144000" cy="1303338"/>
          </a:xfrm>
          <a:solidFill>
            <a:schemeClr val="accent2"/>
          </a:solidFill>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278553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cxnSp>
        <p:nvCxnSpPr>
          <p:cNvPr id="11" name="Straight Connector 10"/>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5" name="Picture Placeholder 5"/>
          <p:cNvSpPr>
            <a:spLocks noGrp="1"/>
          </p:cNvSpPr>
          <p:nvPr>
            <p:ph type="pic" sz="quarter" idx="14"/>
          </p:nvPr>
        </p:nvSpPr>
        <p:spPr>
          <a:xfrm>
            <a:off x="457200" y="4597401"/>
            <a:ext cx="8229600" cy="1528761"/>
          </a:xfrm>
        </p:spPr>
        <p:txBody>
          <a:bodyPr/>
          <a:lstStyle/>
          <a:p>
            <a:endParaRPr lang="en-US"/>
          </a:p>
        </p:txBody>
      </p:sp>
    </p:spTree>
    <p:extLst>
      <p:ext uri="{BB962C8B-B14F-4D97-AF65-F5344CB8AC3E}">
        <p14:creationId xmlns:p14="http://schemas.microsoft.com/office/powerpoint/2010/main" val="1754844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81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Content 2 bottom photos">
    <p:spTree>
      <p:nvGrpSpPr>
        <p:cNvPr id="1" name=""/>
        <p:cNvGrpSpPr/>
        <p:nvPr/>
      </p:nvGrpSpPr>
      <p:grpSpPr>
        <a:xfrm>
          <a:off x="0" y="0"/>
          <a:ext cx="0" cy="0"/>
          <a:chOff x="0" y="0"/>
          <a:chExt cx="0" cy="0"/>
        </a:xfrm>
      </p:grpSpPr>
      <p:grpSp>
        <p:nvGrpSpPr>
          <p:cNvPr id="12" name="Group 11"/>
          <p:cNvGrpSpPr/>
          <p:nvPr userDrawn="1"/>
        </p:nvGrpSpPr>
        <p:grpSpPr>
          <a:xfrm>
            <a:off x="0" y="6308725"/>
            <a:ext cx="9144000" cy="549275"/>
            <a:chOff x="0" y="6308725"/>
            <a:chExt cx="9144000" cy="549275"/>
          </a:xfrm>
        </p:grpSpPr>
        <p:sp>
          <p:nvSpPr>
            <p:cNvPr id="13" name="Rectangle 12"/>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0"/>
            <a:ext cx="9144000" cy="1303338"/>
          </a:xfrm>
          <a:solidFill>
            <a:schemeClr val="accent2"/>
          </a:solidFill>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278553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cxnSp>
        <p:nvCxnSpPr>
          <p:cNvPr id="11" name="Straight Connector 10"/>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5" name="Picture Placeholder 5"/>
          <p:cNvSpPr>
            <a:spLocks noGrp="1"/>
          </p:cNvSpPr>
          <p:nvPr>
            <p:ph type="pic" sz="quarter" idx="14"/>
          </p:nvPr>
        </p:nvSpPr>
        <p:spPr>
          <a:xfrm>
            <a:off x="457200" y="4597401"/>
            <a:ext cx="4013200" cy="1528761"/>
          </a:xfrm>
        </p:spPr>
        <p:txBody>
          <a:bodyPr/>
          <a:lstStyle/>
          <a:p>
            <a:endParaRPr lang="en-US"/>
          </a:p>
        </p:txBody>
      </p:sp>
      <p:sp>
        <p:nvSpPr>
          <p:cNvPr id="16" name="Picture Placeholder 5"/>
          <p:cNvSpPr>
            <a:spLocks noGrp="1"/>
          </p:cNvSpPr>
          <p:nvPr>
            <p:ph type="pic" sz="quarter" idx="15"/>
          </p:nvPr>
        </p:nvSpPr>
        <p:spPr>
          <a:xfrm>
            <a:off x="4673600" y="4597401"/>
            <a:ext cx="4013200" cy="1528761"/>
          </a:xfrm>
        </p:spPr>
        <p:txBody>
          <a:bodyPr/>
          <a:lstStyle/>
          <a:p>
            <a:endParaRPr lang="en-US"/>
          </a:p>
        </p:txBody>
      </p:sp>
    </p:spTree>
    <p:extLst>
      <p:ext uri="{BB962C8B-B14F-4D97-AF65-F5344CB8AC3E}">
        <p14:creationId xmlns:p14="http://schemas.microsoft.com/office/powerpoint/2010/main" val="336105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81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and 1 large photo">
    <p:spTree>
      <p:nvGrpSpPr>
        <p:cNvPr id="1" name=""/>
        <p:cNvGrpSpPr/>
        <p:nvPr/>
      </p:nvGrpSpPr>
      <p:grpSpPr>
        <a:xfrm>
          <a:off x="0" y="0"/>
          <a:ext cx="0" cy="0"/>
          <a:chOff x="0" y="0"/>
          <a:chExt cx="0" cy="0"/>
        </a:xfrm>
      </p:grpSpPr>
      <p:grpSp>
        <p:nvGrpSpPr>
          <p:cNvPr id="12" name="Group 11"/>
          <p:cNvGrpSpPr/>
          <p:nvPr userDrawn="1"/>
        </p:nvGrpSpPr>
        <p:grpSpPr>
          <a:xfrm>
            <a:off x="0" y="6308725"/>
            <a:ext cx="9144000" cy="549275"/>
            <a:chOff x="0" y="6308725"/>
            <a:chExt cx="9144000" cy="549275"/>
          </a:xfrm>
        </p:grpSpPr>
        <p:sp>
          <p:nvSpPr>
            <p:cNvPr id="13" name="Rectangle 12"/>
            <p:cNvSpPr/>
            <p:nvPr/>
          </p:nvSpPr>
          <p:spPr>
            <a:xfrm>
              <a:off x="0" y="6308725"/>
              <a:ext cx="9144000" cy="549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17455" y="6372073"/>
              <a:ext cx="1069345" cy="399176"/>
            </a:xfrm>
            <a:prstGeom prst="rect">
              <a:avLst/>
            </a:prstGeom>
          </p:spPr>
        </p:pic>
      </p:grpSp>
      <p:sp>
        <p:nvSpPr>
          <p:cNvPr id="2" name="Title 1"/>
          <p:cNvSpPr>
            <a:spLocks noGrp="1"/>
          </p:cNvSpPr>
          <p:nvPr>
            <p:ph type="title"/>
          </p:nvPr>
        </p:nvSpPr>
        <p:spPr>
          <a:xfrm>
            <a:off x="0" y="0"/>
            <a:ext cx="9144000" cy="1303338"/>
          </a:xfrm>
          <a:solidFill>
            <a:schemeClr val="accent2"/>
          </a:solidFill>
        </p:spPr>
        <p:txBody>
          <a:bodyPr/>
          <a:lstStyle>
            <a:lvl1pPr>
              <a:defRPr>
                <a:solidFill>
                  <a:schemeClr val="bg1"/>
                </a:solidFill>
              </a:defRPr>
            </a:lvl1pPr>
          </a:lstStyle>
          <a:p>
            <a:r>
              <a:rPr lang="en-US" smtClean="0"/>
              <a:t>Click to edit Master title style</a:t>
            </a:r>
            <a:endParaRPr lang="en-US"/>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6553200" y="6433984"/>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a:p>
        </p:txBody>
      </p:sp>
      <p:cxnSp>
        <p:nvCxnSpPr>
          <p:cNvPr id="11" name="Straight Connector 10"/>
          <p:cNvCxnSpPr/>
          <p:nvPr userDrawn="1"/>
        </p:nvCxnSpPr>
        <p:spPr>
          <a:xfrm>
            <a:off x="457200" y="1485900"/>
            <a:ext cx="8229600" cy="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6" name="Picture Placeholder 5"/>
          <p:cNvSpPr>
            <a:spLocks noGrp="1"/>
          </p:cNvSpPr>
          <p:nvPr>
            <p:ph type="pic" sz="quarter" idx="15"/>
          </p:nvPr>
        </p:nvSpPr>
        <p:spPr>
          <a:xfrm>
            <a:off x="0" y="1547812"/>
            <a:ext cx="9143999" cy="4760913"/>
          </a:xfrm>
        </p:spPr>
        <p:txBody>
          <a:bodyPr/>
          <a:lstStyle/>
          <a:p>
            <a:endParaRPr lang="en-US" dirty="0"/>
          </a:p>
        </p:txBody>
      </p:sp>
    </p:spTree>
    <p:extLst>
      <p:ext uri="{BB962C8B-B14F-4D97-AF65-F5344CB8AC3E}">
        <p14:creationId xmlns:p14="http://schemas.microsoft.com/office/powerpoint/2010/main" val="1768074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81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10"/>
          </p:nvPr>
        </p:nvSpPr>
        <p:spPr>
          <a:xfrm>
            <a:off x="457200" y="6433984"/>
            <a:ext cx="2133600" cy="365125"/>
          </a:xfrm>
          <a:prstGeom prst="rect">
            <a:avLst/>
          </a:prstGeom>
        </p:spPr>
        <p:txBody>
          <a:bodyPr anchor="ctr" anchorCtr="0"/>
          <a:lstStyle>
            <a:lvl1pPr algn="l">
              <a:defRPr sz="800">
                <a:solidFill>
                  <a:schemeClr val="bg1"/>
                </a:solidFill>
              </a:defRPr>
            </a:lvl1pPr>
          </a:lstStyle>
          <a:p>
            <a:fld id="{F47DD3FA-15EB-4896-9534-CFD3E62DAB67}" type="datetimeFigureOut">
              <a:rPr lang="en-US" smtClean="0"/>
              <a:pPr/>
              <a:t>10/15/2018</a:t>
            </a:fld>
            <a:endParaRPr lang="en-US"/>
          </a:p>
        </p:txBody>
      </p:sp>
      <p:sp>
        <p:nvSpPr>
          <p:cNvPr id="9" name="Footer Placeholder 4"/>
          <p:cNvSpPr>
            <a:spLocks noGrp="1"/>
          </p:cNvSpPr>
          <p:nvPr>
            <p:ph type="ftr" sz="quarter" idx="11"/>
          </p:nvPr>
        </p:nvSpPr>
        <p:spPr>
          <a:xfrm>
            <a:off x="3124200" y="6433984"/>
            <a:ext cx="2895600" cy="365125"/>
          </a:xfrm>
          <a:prstGeom prst="rect">
            <a:avLst/>
          </a:prstGeom>
        </p:spPr>
        <p:txBody>
          <a:bodyPr anchor="ctr" anchorCtr="0"/>
          <a:lstStyle>
            <a:lvl1pPr algn="ctr">
              <a:defRPr sz="800">
                <a:solidFill>
                  <a:schemeClr val="bg1"/>
                </a:solidFill>
              </a:defRPr>
            </a:lvl1pPr>
          </a:lstStyle>
          <a:p>
            <a:endParaRPr lang="en-US" dirty="0"/>
          </a:p>
        </p:txBody>
      </p:sp>
      <p:sp>
        <p:nvSpPr>
          <p:cNvPr id="10" name="Slide Number Placeholder 5"/>
          <p:cNvSpPr>
            <a:spLocks noGrp="1"/>
          </p:cNvSpPr>
          <p:nvPr>
            <p:ph type="sldNum" sz="quarter" idx="12"/>
          </p:nvPr>
        </p:nvSpPr>
        <p:spPr>
          <a:xfrm>
            <a:off x="7010400" y="6451150"/>
            <a:ext cx="2133600" cy="365125"/>
          </a:xfrm>
          <a:prstGeom prst="rect">
            <a:avLst/>
          </a:prstGeom>
        </p:spPr>
        <p:txBody>
          <a:bodyPr anchor="ctr" anchorCtr="0"/>
          <a:lstStyle>
            <a:lvl1pPr algn="r">
              <a:defRPr sz="800">
                <a:solidFill>
                  <a:schemeClr val="bg1"/>
                </a:solidFill>
              </a:defRPr>
            </a:lvl1pPr>
          </a:lstStyle>
          <a:p>
            <a:fld id="{5C9C42B3-26E8-4936-9639-03FF792086D8}" type="slidenum">
              <a:rPr lang="en-US" smtClean="0"/>
              <a:pPr/>
              <a:t>‹#›</a:t>
            </a:fld>
            <a:endParaRPr lang="en-US" dirty="0"/>
          </a:p>
        </p:txBody>
      </p:sp>
    </p:spTree>
    <p:extLst>
      <p:ext uri="{BB962C8B-B14F-4D97-AF65-F5344CB8AC3E}">
        <p14:creationId xmlns:p14="http://schemas.microsoft.com/office/powerpoint/2010/main" val="1219040353"/>
      </p:ext>
    </p:extLst>
  </p:cSld>
  <p:clrMap bg1="lt1" tx1="dk1" bg2="lt2" tx2="dk2" accent1="accent1" accent2="accent2" accent3="accent3" accent4="accent4" accent5="accent5" accent6="accent6" hlink="hlink" folHlink="folHlink"/>
  <p:sldLayoutIdLst>
    <p:sldLayoutId id="2147483649" r:id="rId1"/>
    <p:sldLayoutId id="2147483670" r:id="rId2"/>
    <p:sldLayoutId id="2147483671" r:id="rId3"/>
    <p:sldLayoutId id="2147483650" r:id="rId4"/>
    <p:sldLayoutId id="2147483676" r:id="rId5"/>
    <p:sldLayoutId id="2147483677" r:id="rId6"/>
    <p:sldLayoutId id="2147483678" r:id="rId7"/>
    <p:sldLayoutId id="2147483679" r:id="rId8"/>
    <p:sldLayoutId id="2147483680" r:id="rId9"/>
    <p:sldLayoutId id="2147483673" r:id="rId10"/>
    <p:sldLayoutId id="2147483672" r:id="rId11"/>
    <p:sldLayoutId id="2147483674" r:id="rId12"/>
    <p:sldLayoutId id="2147483651" r:id="rId13"/>
    <p:sldLayoutId id="2147483660" r:id="rId14"/>
    <p:sldLayoutId id="2147483652" r:id="rId15"/>
    <p:sldLayoutId id="2147483653" r:id="rId16"/>
    <p:sldLayoutId id="2147483654" r:id="rId17"/>
    <p:sldLayoutId id="2147483655" r:id="rId18"/>
    <p:sldLayoutId id="2147483675"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lnSpc>
          <a:spcPct val="90000"/>
        </a:lnSpc>
        <a:spcBef>
          <a:spcPct val="0"/>
        </a:spcBef>
        <a:buNone/>
        <a:defRPr lang="en-US" sz="3600" b="1" kern="1200" dirty="0" smtClean="0">
          <a:solidFill>
            <a:schemeClr val="accent2"/>
          </a:solidFill>
          <a:latin typeface="+mj-lt"/>
          <a:ea typeface="+mj-ea"/>
          <a:cs typeface="+mj-cs"/>
        </a:defRPr>
      </a:lvl1pPr>
    </p:titleStyle>
    <p:bodyStyle>
      <a:lvl1pPr marL="233363" indent="-233363"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Char char="§"/>
        <a:defRPr sz="2400" b="0" kern="1200">
          <a:solidFill>
            <a:schemeClr val="tx2"/>
          </a:solidFill>
          <a:latin typeface="+mn-lt"/>
          <a:ea typeface="+mn-ea"/>
          <a:cs typeface="+mn-cs"/>
        </a:defRPr>
      </a:lvl1pPr>
      <a:lvl2pPr marL="4572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2000" kern="1200">
          <a:solidFill>
            <a:schemeClr val="tx2"/>
          </a:solidFill>
          <a:latin typeface="+mn-lt"/>
          <a:ea typeface="+mn-ea"/>
          <a:cs typeface="+mn-cs"/>
        </a:defRPr>
      </a:lvl2pPr>
      <a:lvl3pPr marL="690563" indent="-233363"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Char char="§"/>
        <a:defRPr sz="1800" kern="1200">
          <a:solidFill>
            <a:schemeClr val="tx2"/>
          </a:solidFill>
          <a:latin typeface="+mn-lt"/>
          <a:ea typeface="+mn-ea"/>
          <a:cs typeface="+mn-cs"/>
        </a:defRPr>
      </a:lvl3pPr>
      <a:lvl4pPr marL="9144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600" kern="1200">
          <a:solidFill>
            <a:schemeClr val="tx2"/>
          </a:solidFill>
          <a:latin typeface="+mn-lt"/>
          <a:ea typeface="+mn-ea"/>
          <a:cs typeface="+mn-cs"/>
        </a:defRPr>
      </a:lvl4pPr>
      <a:lvl5pPr marL="1147763" indent="-233363"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6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6.jp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km-KH" dirty="0" smtClean="0">
                <a:latin typeface="+mn-lt"/>
                <a:cs typeface="Khmer OS Muol" panose="02000500000000020004" pitchFamily="2" charset="0"/>
              </a:rPr>
              <a:t>ការហ្វឹកហ្វឺនអំពីបុណ្យណូអែល</a:t>
            </a:r>
            <a:endParaRPr lang="en-US" dirty="0">
              <a:latin typeface="+mn-lt"/>
              <a:cs typeface="Khmer OS Muol" panose="02000500000000020004" pitchFamily="2" charset="0"/>
            </a:endParaRPr>
          </a:p>
        </p:txBody>
      </p:sp>
      <p:cxnSp>
        <p:nvCxnSpPr>
          <p:cNvPr id="5" name="Straight Connector 4"/>
          <p:cNvCxnSpPr/>
          <p:nvPr/>
        </p:nvCxnSpPr>
        <p:spPr>
          <a:xfrm>
            <a:off x="1432397" y="4816444"/>
            <a:ext cx="6507493" cy="0"/>
          </a:xfrm>
          <a:prstGeom prst="line">
            <a:avLst/>
          </a:prstGeom>
          <a:ln w="15875">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92455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chor="ctr"/>
          <a:lstStyle/>
          <a:p>
            <a:pPr>
              <a:lnSpc>
                <a:spcPct val="100000"/>
              </a:lnSpc>
            </a:pPr>
            <a:r>
              <a:rPr lang="km-KH" b="0" dirty="0" smtClean="0">
                <a:latin typeface="Khmer MEF2" panose="02000506000000020004" pitchFamily="2" charset="0"/>
                <a:cs typeface="Khmer MEF2" panose="02000506000000020004" pitchFamily="2" charset="0"/>
              </a:rPr>
              <a:t>ការចែកចាយសៀវភៅរឿងណូអែលនៃក្តីសង្ឃឹម</a:t>
            </a:r>
            <a:endParaRPr lang="en-US" b="0" dirty="0">
              <a:latin typeface="Khmer MEF2" panose="02000506000000020004" pitchFamily="2" charset="0"/>
              <a:cs typeface="Khmer MEF2" panose="02000506000000020004" pitchFamily="2" charset="0"/>
            </a:endParaRPr>
          </a:p>
        </p:txBody>
      </p:sp>
      <p:sp>
        <p:nvSpPr>
          <p:cNvPr id="9" name="Content Placeholder 8"/>
          <p:cNvSpPr>
            <a:spLocks noGrp="1"/>
          </p:cNvSpPr>
          <p:nvPr>
            <p:ph idx="1"/>
          </p:nvPr>
        </p:nvSpPr>
        <p:spPr>
          <a:xfrm>
            <a:off x="320722" y="2242642"/>
            <a:ext cx="8229600" cy="2630658"/>
          </a:xfrm>
        </p:spPr>
        <p:txBody>
          <a:bodyPr>
            <a:noAutofit/>
          </a:bodyPr>
          <a:lstStyle/>
          <a:p>
            <a:pPr>
              <a:lnSpc>
                <a:spcPct val="170000"/>
              </a:lnSpc>
            </a:pPr>
            <a:r>
              <a:rPr lang="km-KH" sz="1600" dirty="0" smtClean="0">
                <a:latin typeface="Khmer OS Metal Chrieng" panose="02000500000000020004" pitchFamily="2" charset="0"/>
                <a:cs typeface="Khmer OS Metal Chrieng" panose="02000500000000020004" pitchFamily="2" charset="0"/>
              </a:rPr>
              <a:t>អាច</a:t>
            </a:r>
            <a:r>
              <a:rPr lang="ca-ES" sz="1600" dirty="0" smtClean="0">
                <a:latin typeface="Khmer OS Metal Chrieng" panose="02000500000000020004" pitchFamily="2" charset="0"/>
                <a:cs typeface="Khmer OS Metal Chrieng" panose="02000500000000020004" pitchFamily="2" charset="0"/>
              </a:rPr>
              <a:t>ធ្វើ</a:t>
            </a:r>
            <a:r>
              <a:rPr lang="km-KH" sz="1600" dirty="0" smtClean="0">
                <a:latin typeface="Khmer OS Metal Chrieng" panose="02000500000000020004" pitchFamily="2" charset="0"/>
                <a:cs typeface="Khmer OS Metal Chrieng" panose="02000500000000020004" pitchFamily="2" charset="0"/>
              </a:rPr>
              <a:t>ឡើងដោយផ្ទាល់ខ្លួន</a:t>
            </a:r>
            <a:endParaRPr lang="en-US" sz="1600" dirty="0" smtClean="0">
              <a:latin typeface="Khmer OS Metal Chrieng" panose="02000500000000020004" pitchFamily="2" charset="0"/>
              <a:cs typeface="Khmer OS Metal Chrieng" panose="02000500000000020004" pitchFamily="2" charset="0"/>
            </a:endParaRPr>
          </a:p>
          <a:p>
            <a:pPr>
              <a:lnSpc>
                <a:spcPct val="170000"/>
              </a:lnSpc>
            </a:pPr>
            <a:r>
              <a:rPr lang="km-KH" sz="1600" dirty="0" smtClean="0">
                <a:latin typeface="Khmer OS Metal Chrieng" panose="02000500000000020004" pitchFamily="2" charset="0"/>
                <a:cs typeface="Khmer OS Metal Chrieng" panose="02000500000000020004" pitchFamily="2" charset="0"/>
              </a:rPr>
              <a:t>អាចធ្វើឡើងដោយមានការចូលរួម</a:t>
            </a:r>
            <a:endParaRPr lang="en-US" sz="1600" dirty="0" smtClean="0">
              <a:latin typeface="Khmer OS Metal Chrieng" panose="02000500000000020004" pitchFamily="2" charset="0"/>
              <a:cs typeface="Khmer OS Metal Chrieng" panose="02000500000000020004" pitchFamily="2" charset="0"/>
            </a:endParaRPr>
          </a:p>
          <a:p>
            <a:pPr>
              <a:lnSpc>
                <a:spcPct val="170000"/>
              </a:lnSpc>
            </a:pPr>
            <a:r>
              <a:rPr lang="km-KH" sz="1600" dirty="0" smtClean="0">
                <a:latin typeface="Khmer OS Metal Chrieng" panose="02000500000000020004" pitchFamily="2" charset="0"/>
                <a:cs typeface="Khmer OS Metal Chrieng" panose="02000500000000020004" pitchFamily="2" charset="0"/>
              </a:rPr>
              <a:t>សូមធ្វើការរៀបចំអោយបានរួច</a:t>
            </a:r>
            <a:r>
              <a:rPr lang="ca-ES" sz="1600" dirty="0" smtClean="0">
                <a:latin typeface="Khmer OS Metal Chrieng" panose="02000500000000020004" pitchFamily="2" charset="0"/>
                <a:cs typeface="Khmer OS Metal Chrieng" panose="02000500000000020004" pitchFamily="2" charset="0"/>
              </a:rPr>
              <a:t>ជាស្រេច</a:t>
            </a:r>
            <a:endParaRPr lang="en-US" sz="1600" dirty="0" smtClean="0">
              <a:latin typeface="Khmer OS Metal Chrieng" panose="02000500000000020004" pitchFamily="2" charset="0"/>
              <a:cs typeface="Khmer OS Metal Chrieng" panose="02000500000000020004" pitchFamily="2" charset="0"/>
            </a:endParaRPr>
          </a:p>
          <a:p>
            <a:pPr>
              <a:lnSpc>
                <a:spcPct val="170000"/>
              </a:lnSpc>
            </a:pPr>
            <a:r>
              <a:rPr lang="km-KH" sz="1600" dirty="0" smtClean="0">
                <a:latin typeface="Khmer OS Metal Chrieng" panose="02000500000000020004" pitchFamily="2" charset="0"/>
                <a:cs typeface="Khmer OS Metal Chrieng" panose="02000500000000020004" pitchFamily="2" charset="0"/>
              </a:rPr>
              <a:t>ត្រូវ</a:t>
            </a:r>
            <a:r>
              <a:rPr lang="ca-ES" sz="1600" dirty="0" smtClean="0">
                <a:latin typeface="Khmer OS Metal Chrieng" panose="02000500000000020004" pitchFamily="2" charset="0"/>
                <a:cs typeface="Khmer OS Metal Chrieng" panose="02000500000000020004" pitchFamily="2" charset="0"/>
              </a:rPr>
              <a:t>តែ</a:t>
            </a:r>
            <a:r>
              <a:rPr lang="km-KH" sz="1600" dirty="0" smtClean="0">
                <a:latin typeface="Khmer OS Metal Chrieng" panose="02000500000000020004" pitchFamily="2" charset="0"/>
                <a:cs typeface="Khmer OS Metal Chrieng" panose="02000500000000020004" pitchFamily="2" charset="0"/>
              </a:rPr>
              <a:t>មាន</a:t>
            </a:r>
            <a:r>
              <a:rPr lang="ca-ES" sz="1600" dirty="0" smtClean="0">
                <a:latin typeface="Khmer OS Metal Chrieng" panose="02000500000000020004" pitchFamily="2" charset="0"/>
                <a:cs typeface="Khmer OS Metal Chrieng" panose="02000500000000020004" pitchFamily="2" charset="0"/>
              </a:rPr>
              <a:t>អ្វីៗ ដែលត្រូវការឲ្យបាន</a:t>
            </a:r>
            <a:r>
              <a:rPr lang="km-KH" sz="1600" dirty="0" smtClean="0">
                <a:latin typeface="Khmer OS Metal Chrieng" panose="02000500000000020004" pitchFamily="2" charset="0"/>
                <a:cs typeface="Khmer OS Metal Chrieng" panose="02000500000000020004" pitchFamily="2" charset="0"/>
              </a:rPr>
              <a:t>គ្រប់គ្រាន់</a:t>
            </a:r>
            <a:endParaRPr lang="en-US" sz="1600" dirty="0" smtClean="0">
              <a:latin typeface="Khmer OS Metal Chrieng" panose="02000500000000020004" pitchFamily="2" charset="0"/>
              <a:cs typeface="Khmer OS Metal Chrieng" panose="02000500000000020004" pitchFamily="2" charset="0"/>
            </a:endParaRPr>
          </a:p>
          <a:p>
            <a:pPr>
              <a:lnSpc>
                <a:spcPct val="170000"/>
              </a:lnSpc>
            </a:pPr>
            <a:r>
              <a:rPr lang="km-KH" sz="1600" dirty="0" smtClean="0">
                <a:latin typeface="Khmer OS Metal Chrieng" panose="02000500000000020004" pitchFamily="2" charset="0"/>
                <a:cs typeface="Khmer OS Metal Chrieng" panose="02000500000000020004" pitchFamily="2" charset="0"/>
              </a:rPr>
              <a:t>ត្រូវ</a:t>
            </a:r>
            <a:r>
              <a:rPr lang="ca-ES" sz="1600" dirty="0" smtClean="0">
                <a:latin typeface="Khmer OS Metal Chrieng" panose="02000500000000020004" pitchFamily="2" charset="0"/>
                <a:cs typeface="Khmer OS Metal Chrieng" panose="02000500000000020004" pitchFamily="2" charset="0"/>
              </a:rPr>
              <a:t>មានភាពរស់រវើក</a:t>
            </a:r>
            <a:endParaRPr lang="en-US" sz="1600" dirty="0" smtClean="0">
              <a:latin typeface="Khmer OS Metal Chrieng" panose="02000500000000020004" pitchFamily="2" charset="0"/>
              <a:cs typeface="Khmer OS Metal Chrieng" panose="02000500000000020004" pitchFamily="2" charset="0"/>
            </a:endParaRPr>
          </a:p>
          <a:p>
            <a:pPr>
              <a:lnSpc>
                <a:spcPct val="170000"/>
              </a:lnSpc>
            </a:pPr>
            <a:r>
              <a:rPr lang="km-KH" sz="1600" dirty="0" smtClean="0">
                <a:latin typeface="Khmer OS Metal Chrieng" panose="02000500000000020004" pitchFamily="2" charset="0"/>
                <a:cs typeface="Khmer OS Metal Chrieng" panose="02000500000000020004" pitchFamily="2" charset="0"/>
              </a:rPr>
              <a:t>ត្រូវរួមបញ្ចូលក្រុមជំនុំមូលដ្ឋាន</a:t>
            </a:r>
            <a:endParaRPr lang="en-US" sz="1600" dirty="0" smtClean="0">
              <a:latin typeface="Khmer OS Metal Chrieng" panose="02000500000000020004" pitchFamily="2" charset="0"/>
              <a:cs typeface="Khmer OS Metal Chrieng" panose="02000500000000020004" pitchFamily="2"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5776" y="2242642"/>
            <a:ext cx="4114800" cy="3086100"/>
          </a:xfrm>
          <a:prstGeom prst="rect">
            <a:avLst/>
          </a:prstGeom>
          <a:ln>
            <a:noFill/>
          </a:ln>
          <a:effectLst>
            <a:softEdge rad="112500"/>
          </a:effectLst>
        </p:spPr>
      </p:pic>
    </p:spTree>
    <p:extLst>
      <p:ext uri="{BB962C8B-B14F-4D97-AF65-F5344CB8AC3E}">
        <p14:creationId xmlns:p14="http://schemas.microsoft.com/office/powerpoint/2010/main" val="38166396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36729" y="1746913"/>
            <a:ext cx="8147713" cy="3785652"/>
          </a:xfrm>
          <a:prstGeom prst="rect">
            <a:avLst/>
          </a:prstGeom>
          <a:solidFill>
            <a:srgbClr val="92D050"/>
          </a:solidFill>
        </p:spPr>
        <p:txBody>
          <a:bodyPr wrap="square" rtlCol="0">
            <a:spAutoFit/>
          </a:bodyPr>
          <a:lstStyle/>
          <a:p>
            <a:pPr>
              <a:lnSpc>
                <a:spcPct val="150000"/>
              </a:lnSpc>
            </a:pPr>
            <a:r>
              <a:rPr lang="km-KH" sz="3200" dirty="0">
                <a:latin typeface="khmer CN Battambang" panose="02000500000000020004" pitchFamily="2" charset="0"/>
                <a:cs typeface="khmer CN Battambang" panose="02000500000000020004" pitchFamily="2" charset="0"/>
              </a:rPr>
              <a:t>កម្មវិធីណូអែលត្រូវបានបានបែងចែកជាពី៖</a:t>
            </a:r>
            <a:br>
              <a:rPr lang="km-KH" sz="3200" dirty="0">
                <a:latin typeface="khmer CN Battambang" panose="02000500000000020004" pitchFamily="2" charset="0"/>
                <a:cs typeface="khmer CN Battambang" panose="02000500000000020004" pitchFamily="2" charset="0"/>
              </a:rPr>
            </a:br>
            <a:r>
              <a:rPr lang="km-KH" sz="3200" dirty="0">
                <a:latin typeface="khmer CN Battambang" panose="02000500000000020004" pitchFamily="2" charset="0"/>
                <a:cs typeface="khmer CN Battambang" panose="02000500000000020004" pitchFamily="2" charset="0"/>
              </a:rPr>
              <a:t>	</a:t>
            </a:r>
            <a:r>
              <a:rPr lang="km-KH" sz="3200" dirty="0" smtClean="0">
                <a:latin typeface="Khmer OS Battambang" panose="02000500000000020004" pitchFamily="2" charset="0"/>
                <a:cs typeface="Khmer OS Battambang" panose="02000500000000020004" pitchFamily="2" charset="0"/>
              </a:rPr>
              <a:t>១. កម្មវិធីខ្លី</a:t>
            </a:r>
          </a:p>
          <a:p>
            <a:pPr>
              <a:lnSpc>
                <a:spcPct val="150000"/>
              </a:lnSpc>
            </a:pPr>
            <a:r>
              <a:rPr lang="km-KH" sz="3200" dirty="0">
                <a:latin typeface="Khmer OS Battambang" panose="02000500000000020004" pitchFamily="2" charset="0"/>
                <a:cs typeface="Khmer OS Battambang" panose="02000500000000020004" pitchFamily="2" charset="0"/>
              </a:rPr>
              <a:t>	</a:t>
            </a:r>
            <a:r>
              <a:rPr lang="km-KH" sz="3200" dirty="0" smtClean="0">
                <a:latin typeface="Khmer OS Battambang" panose="02000500000000020004" pitchFamily="2" charset="0"/>
                <a:cs typeface="Khmer OS Battambang" panose="02000500000000020004" pitchFamily="2" charset="0"/>
              </a:rPr>
              <a:t>២. កម្មវិធីវែង</a:t>
            </a:r>
          </a:p>
          <a:p>
            <a:pPr>
              <a:lnSpc>
                <a:spcPct val="150000"/>
              </a:lnSpc>
            </a:pPr>
            <a:endParaRPr lang="km-KH" sz="3200" dirty="0">
              <a:latin typeface="Khmer OS Battambang" panose="02000500000000020004" pitchFamily="2" charset="0"/>
              <a:cs typeface="Khmer OS Battambang" panose="02000500000000020004" pitchFamily="2" charset="0"/>
            </a:endParaRPr>
          </a:p>
          <a:p>
            <a:pPr>
              <a:lnSpc>
                <a:spcPct val="150000"/>
              </a:lnSpc>
            </a:pPr>
            <a:r>
              <a:rPr lang="km-KH" sz="3200" dirty="0" smtClean="0">
                <a:latin typeface="Khmer OS Battambang" panose="02000500000000020004" pitchFamily="2" charset="0"/>
                <a:cs typeface="Khmer OS Battambang" panose="02000500000000020004" pitchFamily="2" charset="0"/>
              </a:rPr>
              <a:t>សូមមើលពីគំរូឧទាហរណ៍នៅខាងក្រោម!</a:t>
            </a:r>
            <a:endParaRPr lang="en-US" sz="3200" dirty="0">
              <a:latin typeface="Khmer OS Battambang" panose="02000500000000020004" pitchFamily="2" charset="0"/>
              <a:cs typeface="Khmer OS Battambang" panose="02000500000000020004" pitchFamily="2" charset="0"/>
            </a:endParaRPr>
          </a:p>
        </p:txBody>
      </p:sp>
      <p:sp>
        <p:nvSpPr>
          <p:cNvPr id="3" name="Title 7"/>
          <p:cNvSpPr>
            <a:spLocks noGrp="1"/>
          </p:cNvSpPr>
          <p:nvPr>
            <p:ph type="title"/>
          </p:nvPr>
        </p:nvSpPr>
        <p:spPr>
          <a:xfrm>
            <a:off x="0" y="0"/>
            <a:ext cx="9144000" cy="1303338"/>
          </a:xfrm>
        </p:spPr>
        <p:txBody>
          <a:bodyPr anchor="ctr"/>
          <a:lstStyle/>
          <a:p>
            <a:pPr>
              <a:lnSpc>
                <a:spcPct val="100000"/>
              </a:lnSpc>
            </a:pPr>
            <a:r>
              <a:rPr lang="km-KH" b="0" dirty="0" smtClean="0">
                <a:latin typeface="Khmer MEF2" panose="02000506000000020004" pitchFamily="2" charset="0"/>
                <a:cs typeface="Khmer MEF2" panose="02000506000000020004" pitchFamily="2" charset="0"/>
              </a:rPr>
              <a:t>ការបែងចែកកម្មវិធីណូលអែល</a:t>
            </a:r>
            <a:endParaRPr lang="en-US" b="0" dirty="0">
              <a:latin typeface="Khmer MEF2" panose="02000506000000020004" pitchFamily="2" charset="0"/>
              <a:cs typeface="Khmer MEF2" panose="02000506000000020004" pitchFamily="2" charset="0"/>
            </a:endParaRPr>
          </a:p>
        </p:txBody>
      </p:sp>
    </p:spTree>
    <p:extLst>
      <p:ext uri="{BB962C8B-B14F-4D97-AF65-F5344CB8AC3E}">
        <p14:creationId xmlns:p14="http://schemas.microsoft.com/office/powerpoint/2010/main" val="39313417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7"/>
          <p:cNvSpPr>
            <a:spLocks noGrp="1"/>
          </p:cNvSpPr>
          <p:nvPr>
            <p:ph type="title"/>
          </p:nvPr>
        </p:nvSpPr>
        <p:spPr>
          <a:xfrm>
            <a:off x="0" y="0"/>
            <a:ext cx="9144000" cy="982639"/>
          </a:xfrm>
        </p:spPr>
        <p:txBody>
          <a:bodyPr anchor="ctr"/>
          <a:lstStyle/>
          <a:p>
            <a:r>
              <a:rPr lang="km-KH" sz="3200" b="0" dirty="0" smtClean="0">
                <a:latin typeface="Khmer MEF2" panose="02000506000000020004" pitchFamily="2" charset="0"/>
                <a:cs typeface="Khmer MEF2" panose="02000506000000020004" pitchFamily="2" charset="0"/>
              </a:rPr>
              <a:t>ជម្រើសកម្មវិធី ៖ កម្មវិធីវែង</a:t>
            </a:r>
            <a:r>
              <a:rPr lang="en-US" sz="3200" b="0" dirty="0" smtClean="0">
                <a:latin typeface="Khmer MEF2" panose="02000506000000020004" pitchFamily="2" charset="0"/>
                <a:cs typeface="Khmer MEF2" panose="02000506000000020004" pitchFamily="2" charset="0"/>
              </a:rPr>
              <a:t> (</a:t>
            </a:r>
            <a:r>
              <a:rPr lang="km-KH" sz="3200" b="0" dirty="0" smtClean="0">
                <a:latin typeface="Khmer MEF2" panose="02000506000000020004" pitchFamily="2" charset="0"/>
                <a:cs typeface="Khmer MEF2" panose="02000506000000020004" pitchFamily="2" charset="0"/>
              </a:rPr>
              <a:t>៦៥-៧០ម៉ោង)</a:t>
            </a:r>
            <a:endParaRPr lang="en-US" sz="3200" b="0" dirty="0">
              <a:latin typeface="Khmer MEF2" panose="02000506000000020004" pitchFamily="2" charset="0"/>
              <a:cs typeface="Khmer MEF2" panose="02000506000000020004" pitchFamily="2"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791810984"/>
              </p:ext>
            </p:extLst>
          </p:nvPr>
        </p:nvGraphicFramePr>
        <p:xfrm>
          <a:off x="-1" y="982640"/>
          <a:ext cx="9184944" cy="5381214"/>
        </p:xfrm>
        <a:graphic>
          <a:graphicData uri="http://schemas.openxmlformats.org/drawingml/2006/table">
            <a:tbl>
              <a:tblPr firstRow="1" bandRow="1">
                <a:tableStyleId>{2D5ABB26-0587-4C30-8999-92F81FD0307C}</a:tableStyleId>
              </a:tblPr>
              <a:tblGrid>
                <a:gridCol w="1228300"/>
                <a:gridCol w="1555844"/>
                <a:gridCol w="2497541"/>
                <a:gridCol w="1078173"/>
                <a:gridCol w="1719618"/>
                <a:gridCol w="1105468"/>
              </a:tblGrid>
              <a:tr h="582015">
                <a:tc>
                  <a:txBody>
                    <a:bodyPr/>
                    <a:lstStyle/>
                    <a:p>
                      <a:pPr algn="ctr"/>
                      <a:r>
                        <a:rPr lang="km-KH" sz="1800" b="0" dirty="0" smtClean="0">
                          <a:solidFill>
                            <a:schemeClr val="tx1"/>
                          </a:solidFill>
                          <a:latin typeface="khmer CN Battambang" panose="02000500000000020004" pitchFamily="2" charset="0"/>
                          <a:cs typeface="khmer CN Battambang" panose="02000500000000020004" pitchFamily="2" charset="0"/>
                        </a:rPr>
                        <a:t>ថ្ងៃ</a:t>
                      </a:r>
                      <a:r>
                        <a:rPr lang="km-KH" sz="1800" b="0" baseline="0" dirty="0" smtClean="0">
                          <a:solidFill>
                            <a:schemeClr val="tx1"/>
                          </a:solidFill>
                          <a:latin typeface="khmer CN Battambang" panose="02000500000000020004" pitchFamily="2" charset="0"/>
                          <a:cs typeface="khmer CN Battambang" panose="02000500000000020004" pitchFamily="2" charset="0"/>
                        </a:rPr>
                        <a:t> ខែ ឆ្នាំ</a:t>
                      </a:r>
                      <a:endParaRPr lang="en-US" sz="18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km-KH" sz="1800" b="0" dirty="0" smtClean="0">
                          <a:solidFill>
                            <a:schemeClr val="tx1"/>
                          </a:solidFill>
                          <a:latin typeface="khmer CN Battambang" panose="02000500000000020004" pitchFamily="2" charset="0"/>
                          <a:cs typeface="khmer CN Battambang" panose="02000500000000020004" pitchFamily="2" charset="0"/>
                        </a:rPr>
                        <a:t>ម៉ោង</a:t>
                      </a:r>
                      <a:endParaRPr lang="en-US" sz="18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km-KH" sz="1800" b="0" dirty="0" smtClean="0">
                          <a:solidFill>
                            <a:schemeClr val="tx1"/>
                          </a:solidFill>
                          <a:latin typeface="khmer CN Battambang" panose="02000500000000020004" pitchFamily="2" charset="0"/>
                          <a:cs typeface="khmer CN Battambang" panose="02000500000000020004" pitchFamily="2" charset="0"/>
                        </a:rPr>
                        <a:t>សកម្មភាព</a:t>
                      </a:r>
                      <a:endParaRPr lang="en-US" sz="18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km-KH" sz="1800" b="0" dirty="0" smtClean="0">
                          <a:solidFill>
                            <a:schemeClr val="tx1"/>
                          </a:solidFill>
                          <a:latin typeface="khmer CN Battambang" panose="02000500000000020004" pitchFamily="2" charset="0"/>
                          <a:cs typeface="khmer CN Battambang" panose="02000500000000020004" pitchFamily="2" charset="0"/>
                        </a:rPr>
                        <a:t>សម្ភារៈ</a:t>
                      </a:r>
                      <a:endParaRPr lang="en-US" sz="18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lnSpc>
                          <a:spcPct val="150000"/>
                        </a:lnSpc>
                      </a:pPr>
                      <a:r>
                        <a:rPr lang="km-KH" sz="1600" b="0" dirty="0" smtClean="0">
                          <a:solidFill>
                            <a:schemeClr val="tx1"/>
                          </a:solidFill>
                          <a:latin typeface="khmer CN Battambang" panose="02000500000000020004" pitchFamily="2" charset="0"/>
                          <a:cs typeface="khmer CN Battambang" panose="02000500000000020004" pitchFamily="2" charset="0"/>
                        </a:rPr>
                        <a:t>អ្នកទទួលខុសត្រូវ</a:t>
                      </a:r>
                      <a:endParaRPr lang="en-US" sz="16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km-KH" sz="1800" b="0" dirty="0" smtClean="0">
                          <a:solidFill>
                            <a:schemeClr val="tx1"/>
                          </a:solidFill>
                          <a:latin typeface="khmer CN Battambang" panose="02000500000000020004" pitchFamily="2" charset="0"/>
                          <a:cs typeface="khmer CN Battambang" panose="02000500000000020004" pitchFamily="2" charset="0"/>
                        </a:rPr>
                        <a:t>រយៈពេល</a:t>
                      </a:r>
                      <a:endParaRPr lang="en-US" sz="18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82015">
                <a:tc rowSpan="7">
                  <a:txBody>
                    <a:bodyPr/>
                    <a:lstStyle/>
                    <a:p>
                      <a:endParaRPr lang="km-KH" sz="1600" dirty="0" smtClean="0">
                        <a:solidFill>
                          <a:schemeClr val="tx1"/>
                        </a:solidFill>
                        <a:latin typeface="Khmer OS Battambang" panose="02000500000000020004" pitchFamily="2" charset="0"/>
                        <a:cs typeface="Khmer OS Battambang" panose="02000500000000020004" pitchFamily="2" charset="0"/>
                      </a:endParaRPr>
                    </a:p>
                    <a:p>
                      <a:endParaRPr lang="km-KH" sz="1600" dirty="0" smtClean="0">
                        <a:solidFill>
                          <a:schemeClr val="tx1"/>
                        </a:solidFill>
                        <a:latin typeface="Khmer OS Battambang" panose="02000500000000020004" pitchFamily="2" charset="0"/>
                        <a:cs typeface="Khmer OS Battambang" panose="02000500000000020004" pitchFamily="2" charset="0"/>
                      </a:endParaRPr>
                    </a:p>
                    <a:p>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r>
                        <a:rPr lang="km-KH" sz="1600" dirty="0" smtClean="0">
                          <a:solidFill>
                            <a:srgbClr val="FF0000"/>
                          </a:solidFill>
                          <a:latin typeface="Khmer OS Battambang" panose="02000500000000020004" pitchFamily="2" charset="0"/>
                          <a:cs typeface="Khmer OS Battambang" panose="02000500000000020004" pitchFamily="2" charset="0"/>
                        </a:rPr>
                        <a:t>15/10/2018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8</a:t>
                      </a:r>
                      <a:r>
                        <a:rPr lang="en-US" sz="1600" dirty="0" smtClean="0">
                          <a:latin typeface="Khmer OS Battambang" panose="02000500000000020004" pitchFamily="2" charset="0"/>
                          <a:cs typeface="Khmer OS Battambang" panose="02000500000000020004" pitchFamily="2" charset="0"/>
                        </a:rPr>
                        <a:t>:30-8:4</a:t>
                      </a:r>
                      <a:r>
                        <a:rPr lang="km-KH" sz="1600" dirty="0" smtClean="0">
                          <a:latin typeface="Khmer OS Battambang" panose="02000500000000020004" pitchFamily="2" charset="0"/>
                          <a:cs typeface="Khmer OS Battambang" panose="02000500000000020004" pitchFamily="2" charset="0"/>
                        </a:rPr>
                        <a:t>0</a:t>
                      </a:r>
                      <a:r>
                        <a:rPr lang="en-US" sz="1600" dirty="0" smtClean="0">
                          <a:latin typeface="Khmer OS Battambang" panose="02000500000000020004" pitchFamily="2" charset="0"/>
                          <a:cs typeface="Khmer OS Battambang" panose="02000500000000020004" pitchFamily="2" charset="0"/>
                        </a:rPr>
                        <a:t>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km-KH" sz="1600" dirty="0" smtClean="0">
                          <a:latin typeface="Khmer OS Battambang" panose="02000500000000020004" pitchFamily="2" charset="0"/>
                          <a:cs typeface="Khmer OS Battambang" panose="02000500000000020004" pitchFamily="2" charset="0"/>
                        </a:rPr>
                        <a:t>ស្វាគមន៍</a:t>
                      </a:r>
                      <a:r>
                        <a:rPr lang="en-US" sz="1600" dirty="0" smtClean="0">
                          <a:latin typeface="Khmer OS Battambang" panose="02000500000000020004" pitchFamily="2" charset="0"/>
                          <a:cs typeface="Khmer OS Battambang" panose="02000500000000020004" pitchFamily="2" charset="0"/>
                        </a:rPr>
                        <a:t>/</a:t>
                      </a:r>
                      <a:r>
                        <a:rPr lang="km-KH" sz="1600" dirty="0" smtClean="0">
                          <a:latin typeface="Khmer OS Battambang" panose="02000500000000020004" pitchFamily="2" charset="0"/>
                          <a:cs typeface="Khmer OS Battambang" panose="02000500000000020004" pitchFamily="2" charset="0"/>
                        </a:rPr>
                        <a:t>ល្បែងកំសាន្ត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 MC</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10នាទី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2015">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8:40-8:55am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 </a:t>
                      </a:r>
                      <a:r>
                        <a:rPr lang="km-KH" sz="1600" dirty="0" smtClean="0">
                          <a:latin typeface="Khmer OS Battambang" panose="02000500000000020004" pitchFamily="2" charset="0"/>
                          <a:cs typeface="Khmer OS Battambang" panose="02000500000000020004" pitchFamily="2" charset="0"/>
                        </a:rPr>
                        <a:t>សរសើរ</a:t>
                      </a:r>
                      <a:r>
                        <a:rPr lang="km-KH" sz="1600" baseline="0" dirty="0" smtClean="0">
                          <a:latin typeface="Khmer OS Battambang" panose="02000500000000020004" pitchFamily="2" charset="0"/>
                          <a:cs typeface="Khmer OS Battambang" panose="02000500000000020004" pitchFamily="2" charset="0"/>
                        </a:rPr>
                        <a:t>/ថ្វាយបង្គំ</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ហ្គឺតា</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Team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m-KH" sz="1600" dirty="0" smtClean="0">
                          <a:latin typeface="Khmer OS Battambang" panose="02000500000000020004" pitchFamily="2" charset="0"/>
                          <a:cs typeface="Khmer OS Battambang" panose="02000500000000020004" pitchFamily="2" charset="0"/>
                        </a:rPr>
                        <a:t>10នាទី</a:t>
                      </a:r>
                      <a:endParaRPr lang="en-US" sz="1600" dirty="0" smtClean="0">
                        <a:latin typeface="Khmer OS Battambang" panose="02000500000000020004" pitchFamily="2" charset="0"/>
                        <a:cs typeface="Khmer OS Battambang" panose="02000500000000020004" pitchFamily="2" charset="0"/>
                      </a:endParaRPr>
                    </a:p>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3713">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8:55-9:15am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nSpc>
                          <a:spcPct val="150000"/>
                        </a:lnSpc>
                        <a:buFontTx/>
                        <a:buChar char="-"/>
                      </a:pPr>
                      <a:r>
                        <a:rPr lang="km-KH" sz="1600" dirty="0" smtClean="0">
                          <a:latin typeface="Khmer OS Battambang" panose="02000500000000020004" pitchFamily="2" charset="0"/>
                          <a:cs typeface="Khmer OS Battambang" panose="02000500000000020004" pitchFamily="2" charset="0"/>
                        </a:rPr>
                        <a:t>ការធ្វើហត្ថកម្ម</a:t>
                      </a:r>
                      <a:r>
                        <a:rPr lang="en-US" sz="1600" dirty="0" smtClean="0">
                          <a:latin typeface="Khmer OS Battambang" panose="02000500000000020004" pitchFamily="2" charset="0"/>
                          <a:cs typeface="Khmer OS Battambang" panose="02000500000000020004" pitchFamily="2" charset="0"/>
                        </a:rPr>
                        <a:t> </a:t>
                      </a:r>
                      <a:endParaRPr lang="km-KH" sz="1600" dirty="0" smtClean="0">
                        <a:latin typeface="Khmer OS Battambang" panose="02000500000000020004" pitchFamily="2" charset="0"/>
                        <a:cs typeface="Khmer OS Battambang" panose="02000500000000020004" pitchFamily="2" charset="0"/>
                      </a:endParaRPr>
                    </a:p>
                    <a:p>
                      <a:pPr marL="285750" indent="-285750">
                        <a:lnSpc>
                          <a:spcPct val="150000"/>
                        </a:lnSpc>
                        <a:buFontTx/>
                        <a:buChar char="-"/>
                      </a:pPr>
                      <a:r>
                        <a:rPr lang="km-KH" sz="1600" dirty="0" smtClean="0">
                          <a:latin typeface="Khmer OS Battambang" panose="02000500000000020004" pitchFamily="2" charset="0"/>
                          <a:cs typeface="Khmer OS Battambang" panose="02000500000000020004" pitchFamily="2" charset="0"/>
                        </a:rPr>
                        <a:t>ចែកសៀវភៅរឿង</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សម្ភារៈ</a:t>
                      </a:r>
                    </a:p>
                    <a:p>
                      <a:r>
                        <a:rPr lang="km-KH" sz="1600" dirty="0" smtClean="0">
                          <a:latin typeface="Khmer OS Battambang" panose="02000500000000020004" pitchFamily="2" charset="0"/>
                          <a:cs typeface="Khmer OS Battambang" panose="02000500000000020004" pitchFamily="2" charset="0"/>
                        </a:rPr>
                        <a:t>ហត្ថកម្ម</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Team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20នាទី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3713">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9:15-9:45am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nSpc>
                          <a:spcPct val="150000"/>
                        </a:lnSpc>
                        <a:buFontTx/>
                        <a:buChar char="-"/>
                      </a:pPr>
                      <a:r>
                        <a:rPr lang="km-KH" sz="1600" dirty="0" smtClean="0">
                          <a:latin typeface="Khmer OS Battambang" panose="02000500000000020004" pitchFamily="2" charset="0"/>
                          <a:cs typeface="Khmer OS Battambang" panose="02000500000000020004" pitchFamily="2" charset="0"/>
                        </a:rPr>
                        <a:t>ពន្យល់អំពីសៀវភៅ</a:t>
                      </a:r>
                    </a:p>
                    <a:p>
                      <a:pPr marL="285750" indent="-285750">
                        <a:lnSpc>
                          <a:spcPct val="150000"/>
                        </a:lnSpc>
                        <a:buFontTx/>
                        <a:buChar char="-"/>
                      </a:pPr>
                      <a:r>
                        <a:rPr lang="km-KH" sz="1600" dirty="0" smtClean="0">
                          <a:latin typeface="Khmer OS Battambang" panose="02000500000000020004" pitchFamily="2" charset="0"/>
                          <a:cs typeface="Khmer OS Battambang" panose="02000500000000020004" pitchFamily="2" charset="0"/>
                        </a:rPr>
                        <a:t>ចែកចាយរឿងណូអែល</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អត្ថបទ</a:t>
                      </a:r>
                    </a:p>
                    <a:p>
                      <a:r>
                        <a:rPr lang="km-KH" sz="1600" dirty="0" smtClean="0">
                          <a:latin typeface="Khmer OS Battambang" panose="02000500000000020004" pitchFamily="2" charset="0"/>
                          <a:cs typeface="Khmer OS Battambang" panose="02000500000000020004" pitchFamily="2" charset="0"/>
                        </a:rPr>
                        <a:t>មេរៀន</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err="1" smtClean="0">
                          <a:latin typeface="Khmer OS Battambang" panose="02000500000000020004" pitchFamily="2" charset="0"/>
                          <a:cs typeface="Khmer OS Battambang" panose="02000500000000020004" pitchFamily="2" charset="0"/>
                        </a:rPr>
                        <a:t>Khantey</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30នាទី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2015">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9:45-10:00am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 សំណួរ </a:t>
                      </a:r>
                      <a:r>
                        <a:rPr lang="en-US" sz="1600" dirty="0" smtClean="0">
                          <a:latin typeface="Khmer OS Battambang" panose="02000500000000020004" pitchFamily="2" charset="0"/>
                          <a:cs typeface="Khmer OS Battambang" panose="02000500000000020004" pitchFamily="2" charset="0"/>
                        </a:rPr>
                        <a:t>&amp;</a:t>
                      </a:r>
                      <a:r>
                        <a:rPr lang="km-KH" sz="1600" dirty="0" smtClean="0">
                          <a:latin typeface="Khmer OS Battambang" panose="02000500000000020004" pitchFamily="2" charset="0"/>
                          <a:cs typeface="Khmer OS Battambang" panose="02000500000000020004" pitchFamily="2" charset="0"/>
                        </a:rPr>
                        <a:t> ចម្លើយ</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ត្រៀមជា</a:t>
                      </a:r>
                    </a:p>
                    <a:p>
                      <a:r>
                        <a:rPr lang="km-KH" sz="1600" dirty="0" smtClean="0">
                          <a:latin typeface="Khmer OS Battambang" panose="02000500000000020004" pitchFamily="2" charset="0"/>
                          <a:cs typeface="Khmer OS Battambang" panose="02000500000000020004" pitchFamily="2" charset="0"/>
                        </a:rPr>
                        <a:t>ស្រេច</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err="1" smtClean="0">
                          <a:latin typeface="Khmer OS Battambang" panose="02000500000000020004" pitchFamily="2" charset="0"/>
                          <a:cs typeface="Khmer OS Battambang" panose="02000500000000020004" pitchFamily="2" charset="0"/>
                        </a:rPr>
                        <a:t>Savin</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15នាទី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2015">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10:00-10:15am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 ព្រះយេស៊ូ</a:t>
                      </a:r>
                      <a:r>
                        <a:rPr lang="km-KH" sz="1600" baseline="0" dirty="0" smtClean="0">
                          <a:latin typeface="Khmer OS Battambang" panose="02000500000000020004" pitchFamily="2" charset="0"/>
                          <a:cs typeface="Khmer OS Battambang" panose="02000500000000020004" pitchFamily="2" charset="0"/>
                        </a:rPr>
                        <a:t> </a:t>
                      </a:r>
                      <a:r>
                        <a:rPr lang="en-US" sz="1600" baseline="0" dirty="0" smtClean="0">
                          <a:latin typeface="Khmer OS Battambang" panose="02000500000000020004" pitchFamily="2" charset="0"/>
                          <a:cs typeface="Khmer OS Battambang" panose="02000500000000020004" pitchFamily="2" charset="0"/>
                        </a:rPr>
                        <a:t>&amp;</a:t>
                      </a:r>
                      <a:r>
                        <a:rPr lang="km-KH" sz="1600" baseline="0" dirty="0" smtClean="0">
                          <a:latin typeface="Khmer OS Battambang" panose="02000500000000020004" pitchFamily="2" charset="0"/>
                          <a:cs typeface="Khmer OS Battambang" panose="02000500000000020004" pitchFamily="2" charset="0"/>
                        </a:rPr>
                        <a:t> ខ្ញុំ</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អត្ថបទ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err="1" smtClean="0">
                          <a:latin typeface="Khmer OS Battambang" panose="02000500000000020004" pitchFamily="2" charset="0"/>
                          <a:cs typeface="Khmer OS Battambang" panose="02000500000000020004" pitchFamily="2" charset="0"/>
                        </a:rPr>
                        <a:t>Tola</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15នាទី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3713">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10:15-11:00am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nSpc>
                          <a:spcPct val="150000"/>
                        </a:lnSpc>
                        <a:buFontTx/>
                        <a:buChar char="-"/>
                      </a:pPr>
                      <a:r>
                        <a:rPr lang="km-KH" sz="1600" dirty="0" smtClean="0">
                          <a:latin typeface="Khmer OS Battambang" panose="02000500000000020004" pitchFamily="2" charset="0"/>
                          <a:cs typeface="Khmer OS Battambang" panose="02000500000000020004" pitchFamily="2" charset="0"/>
                        </a:rPr>
                        <a:t>ចែកចាយសំបុត្រអញ្ចើញ</a:t>
                      </a:r>
                    </a:p>
                    <a:p>
                      <a:pPr marL="285750" indent="-285750">
                        <a:lnSpc>
                          <a:spcPct val="150000"/>
                        </a:lnSpc>
                        <a:buFontTx/>
                        <a:buChar char="-"/>
                      </a:pPr>
                      <a:r>
                        <a:rPr lang="km-KH" sz="1600" dirty="0" smtClean="0">
                          <a:latin typeface="Khmer OS Battambang" panose="02000500000000020004" pitchFamily="2" charset="0"/>
                          <a:cs typeface="Khmer OS Battambang" panose="02000500000000020004" pitchFamily="2" charset="0"/>
                        </a:rPr>
                        <a:t>អធិស្ឋានបញ្ចប់កម្មវិធី</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សំបុត្រ</a:t>
                      </a:r>
                    </a:p>
                    <a:p>
                      <a:r>
                        <a:rPr lang="km-KH" sz="1600" dirty="0" smtClean="0">
                          <a:latin typeface="Khmer OS Battambang" panose="02000500000000020004" pitchFamily="2" charset="0"/>
                          <a:cs typeface="Khmer OS Battambang" panose="02000500000000020004" pitchFamily="2" charset="0"/>
                        </a:rPr>
                        <a:t>អញ្ចើញ</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Team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45នាទី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904735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7"/>
          <p:cNvSpPr>
            <a:spLocks noGrp="1"/>
          </p:cNvSpPr>
          <p:nvPr>
            <p:ph type="title"/>
          </p:nvPr>
        </p:nvSpPr>
        <p:spPr>
          <a:xfrm>
            <a:off x="0" y="0"/>
            <a:ext cx="9144000" cy="982639"/>
          </a:xfrm>
        </p:spPr>
        <p:txBody>
          <a:bodyPr anchor="ctr"/>
          <a:lstStyle/>
          <a:p>
            <a:r>
              <a:rPr lang="km-KH" sz="3200" b="0" dirty="0" smtClean="0">
                <a:latin typeface="Khmer MEF2" panose="02000506000000020004" pitchFamily="2" charset="0"/>
                <a:cs typeface="Khmer MEF2" panose="02000506000000020004" pitchFamily="2" charset="0"/>
              </a:rPr>
              <a:t>ជម្រើសកម្មវិធី ៖ កម្មវិធីវែង</a:t>
            </a:r>
            <a:r>
              <a:rPr lang="en-US" sz="3200" b="0" dirty="0" smtClean="0">
                <a:latin typeface="Khmer MEF2" panose="02000506000000020004" pitchFamily="2" charset="0"/>
                <a:cs typeface="Khmer MEF2" panose="02000506000000020004" pitchFamily="2" charset="0"/>
              </a:rPr>
              <a:t> (</a:t>
            </a:r>
            <a:r>
              <a:rPr lang="km-KH" sz="3200" b="0" dirty="0">
                <a:latin typeface="Khmer MEF2" panose="02000506000000020004" pitchFamily="2" charset="0"/>
                <a:cs typeface="Khmer MEF2" panose="02000506000000020004" pitchFamily="2" charset="0"/>
              </a:rPr>
              <a:t>៣</a:t>
            </a:r>
            <a:r>
              <a:rPr lang="km-KH" sz="3200" b="0" dirty="0" smtClean="0">
                <a:latin typeface="Khmer MEF2" panose="02000506000000020004" pitchFamily="2" charset="0"/>
                <a:cs typeface="Khmer MEF2" panose="02000506000000020004" pitchFamily="2" charset="0"/>
              </a:rPr>
              <a:t>-៥ម៉ោង)</a:t>
            </a:r>
            <a:endParaRPr lang="en-US" sz="3200" b="0" dirty="0">
              <a:latin typeface="Khmer MEF2" panose="02000506000000020004" pitchFamily="2" charset="0"/>
              <a:cs typeface="Khmer MEF2" panose="02000506000000020004" pitchFamily="2"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417287140"/>
              </p:ext>
            </p:extLst>
          </p:nvPr>
        </p:nvGraphicFramePr>
        <p:xfrm>
          <a:off x="-1" y="982640"/>
          <a:ext cx="9184944" cy="5622159"/>
        </p:xfrm>
        <a:graphic>
          <a:graphicData uri="http://schemas.openxmlformats.org/drawingml/2006/table">
            <a:tbl>
              <a:tblPr firstRow="1" bandRow="1">
                <a:tableStyleId>{2D5ABB26-0587-4C30-8999-92F81FD0307C}</a:tableStyleId>
              </a:tblPr>
              <a:tblGrid>
                <a:gridCol w="1228300"/>
                <a:gridCol w="1555844"/>
                <a:gridCol w="2497541"/>
                <a:gridCol w="1078173"/>
                <a:gridCol w="1719618"/>
                <a:gridCol w="1105468"/>
              </a:tblGrid>
              <a:tr h="582015">
                <a:tc>
                  <a:txBody>
                    <a:bodyPr/>
                    <a:lstStyle/>
                    <a:p>
                      <a:pPr algn="ctr"/>
                      <a:r>
                        <a:rPr lang="km-KH" sz="1800" b="0" dirty="0" smtClean="0">
                          <a:solidFill>
                            <a:schemeClr val="tx1"/>
                          </a:solidFill>
                          <a:latin typeface="khmer CN Battambang" panose="02000500000000020004" pitchFamily="2" charset="0"/>
                          <a:cs typeface="khmer CN Battambang" panose="02000500000000020004" pitchFamily="2" charset="0"/>
                        </a:rPr>
                        <a:t>ថ្ងៃ</a:t>
                      </a:r>
                      <a:r>
                        <a:rPr lang="km-KH" sz="1800" b="0" baseline="0" dirty="0" smtClean="0">
                          <a:solidFill>
                            <a:schemeClr val="tx1"/>
                          </a:solidFill>
                          <a:latin typeface="khmer CN Battambang" panose="02000500000000020004" pitchFamily="2" charset="0"/>
                          <a:cs typeface="khmer CN Battambang" panose="02000500000000020004" pitchFamily="2" charset="0"/>
                        </a:rPr>
                        <a:t> ខែ ឆ្នាំ</a:t>
                      </a:r>
                      <a:endParaRPr lang="en-US" sz="18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km-KH" sz="1800" b="0" dirty="0" smtClean="0">
                          <a:solidFill>
                            <a:schemeClr val="tx1"/>
                          </a:solidFill>
                          <a:latin typeface="khmer CN Battambang" panose="02000500000000020004" pitchFamily="2" charset="0"/>
                          <a:cs typeface="khmer CN Battambang" panose="02000500000000020004" pitchFamily="2" charset="0"/>
                        </a:rPr>
                        <a:t>ម៉ោង</a:t>
                      </a:r>
                      <a:endParaRPr lang="en-US" sz="18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km-KH" sz="1800" b="0" dirty="0" smtClean="0">
                          <a:solidFill>
                            <a:schemeClr val="tx1"/>
                          </a:solidFill>
                          <a:latin typeface="khmer CN Battambang" panose="02000500000000020004" pitchFamily="2" charset="0"/>
                          <a:cs typeface="khmer CN Battambang" panose="02000500000000020004" pitchFamily="2" charset="0"/>
                        </a:rPr>
                        <a:t>សកម្មភាព</a:t>
                      </a:r>
                      <a:endParaRPr lang="en-US" sz="18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km-KH" sz="1800" b="0" dirty="0" smtClean="0">
                          <a:solidFill>
                            <a:schemeClr val="tx1"/>
                          </a:solidFill>
                          <a:latin typeface="khmer CN Battambang" panose="02000500000000020004" pitchFamily="2" charset="0"/>
                          <a:cs typeface="khmer CN Battambang" panose="02000500000000020004" pitchFamily="2" charset="0"/>
                        </a:rPr>
                        <a:t>សម្ភារៈ</a:t>
                      </a:r>
                      <a:endParaRPr lang="en-US" sz="18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lnSpc>
                          <a:spcPct val="150000"/>
                        </a:lnSpc>
                      </a:pPr>
                      <a:r>
                        <a:rPr lang="km-KH" sz="1600" b="0" dirty="0" smtClean="0">
                          <a:solidFill>
                            <a:schemeClr val="tx1"/>
                          </a:solidFill>
                          <a:latin typeface="khmer CN Battambang" panose="02000500000000020004" pitchFamily="2" charset="0"/>
                          <a:cs typeface="khmer CN Battambang" panose="02000500000000020004" pitchFamily="2" charset="0"/>
                        </a:rPr>
                        <a:t>អ្នកទទួលខុសត្រូវ</a:t>
                      </a:r>
                      <a:endParaRPr lang="en-US" sz="16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km-KH" sz="1800" b="0" dirty="0" smtClean="0">
                          <a:solidFill>
                            <a:schemeClr val="tx1"/>
                          </a:solidFill>
                          <a:latin typeface="khmer CN Battambang" panose="02000500000000020004" pitchFamily="2" charset="0"/>
                          <a:cs typeface="khmer CN Battambang" panose="02000500000000020004" pitchFamily="2" charset="0"/>
                        </a:rPr>
                        <a:t>រយៈពេល</a:t>
                      </a:r>
                      <a:endParaRPr lang="en-US" sz="1800" b="0" dirty="0">
                        <a:solidFill>
                          <a:schemeClr val="tx1"/>
                        </a:solidFill>
                        <a:latin typeface="khmer CN Battambang" panose="02000500000000020004" pitchFamily="2" charset="0"/>
                        <a:cs typeface="khmer CN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r>
              <a:tr h="582015">
                <a:tc rowSpan="7">
                  <a:txBody>
                    <a:bodyPr/>
                    <a:lstStyle/>
                    <a:p>
                      <a:endParaRPr lang="km-KH" sz="1600" dirty="0" smtClean="0">
                        <a:solidFill>
                          <a:schemeClr val="tx1"/>
                        </a:solidFill>
                        <a:latin typeface="Khmer OS Battambang" panose="02000500000000020004" pitchFamily="2" charset="0"/>
                        <a:cs typeface="Khmer OS Battambang" panose="02000500000000020004" pitchFamily="2" charset="0"/>
                      </a:endParaRPr>
                    </a:p>
                    <a:p>
                      <a:endParaRPr lang="km-KH" sz="1600" dirty="0" smtClean="0">
                        <a:solidFill>
                          <a:schemeClr val="tx1"/>
                        </a:solidFill>
                        <a:latin typeface="Khmer OS Battambang" panose="02000500000000020004" pitchFamily="2" charset="0"/>
                        <a:cs typeface="Khmer OS Battambang" panose="02000500000000020004" pitchFamily="2" charset="0"/>
                      </a:endParaRPr>
                    </a:p>
                    <a:p>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r>
                        <a:rPr lang="en-US" sz="1600" dirty="0" smtClean="0">
                          <a:solidFill>
                            <a:srgbClr val="FF0000"/>
                          </a:solidFill>
                          <a:latin typeface="Khmer OS Battambang" panose="02000500000000020004" pitchFamily="2" charset="0"/>
                          <a:cs typeface="Khmer OS Battambang" panose="02000500000000020004" pitchFamily="2" charset="0"/>
                        </a:rPr>
                        <a:t>30</a:t>
                      </a:r>
                      <a:r>
                        <a:rPr lang="km-KH" sz="1600" dirty="0" smtClean="0">
                          <a:solidFill>
                            <a:srgbClr val="FF0000"/>
                          </a:solidFill>
                          <a:latin typeface="Khmer OS Battambang" panose="02000500000000020004" pitchFamily="2" charset="0"/>
                          <a:cs typeface="Khmer OS Battambang" panose="02000500000000020004" pitchFamily="2" charset="0"/>
                        </a:rPr>
                        <a:t>/10/2018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8</a:t>
                      </a:r>
                      <a:r>
                        <a:rPr lang="en-US" sz="1600" dirty="0" smtClean="0">
                          <a:latin typeface="Khmer OS Battambang" panose="02000500000000020004" pitchFamily="2" charset="0"/>
                          <a:cs typeface="Khmer OS Battambang" panose="02000500000000020004" pitchFamily="2" charset="0"/>
                        </a:rPr>
                        <a:t>:30-8:4</a:t>
                      </a:r>
                      <a:r>
                        <a:rPr lang="km-KH" sz="1600" dirty="0" smtClean="0">
                          <a:latin typeface="Khmer OS Battambang" panose="02000500000000020004" pitchFamily="2" charset="0"/>
                          <a:cs typeface="Khmer OS Battambang" panose="02000500000000020004" pitchFamily="2" charset="0"/>
                        </a:rPr>
                        <a:t>0</a:t>
                      </a:r>
                      <a:r>
                        <a:rPr lang="en-US" sz="1600" dirty="0" smtClean="0">
                          <a:latin typeface="Khmer OS Battambang" panose="02000500000000020004" pitchFamily="2" charset="0"/>
                          <a:cs typeface="Khmer OS Battambang" panose="02000500000000020004" pitchFamily="2" charset="0"/>
                        </a:rPr>
                        <a:t>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km-KH" sz="1600" dirty="0" smtClean="0">
                          <a:latin typeface="Khmer OS Battambang" panose="02000500000000020004" pitchFamily="2" charset="0"/>
                          <a:cs typeface="Khmer OS Battambang" panose="02000500000000020004" pitchFamily="2" charset="0"/>
                        </a:rPr>
                        <a:t>ស្វាគមន៍/ណែនាំ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 MC</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5នាទី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2015">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8:40-8:55am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 </a:t>
                      </a:r>
                      <a:r>
                        <a:rPr lang="km-KH" sz="1600" dirty="0" smtClean="0">
                          <a:latin typeface="Khmer OS Battambang" panose="02000500000000020004" pitchFamily="2" charset="0"/>
                          <a:cs typeface="Khmer OS Battambang" panose="02000500000000020004" pitchFamily="2" charset="0"/>
                        </a:rPr>
                        <a:t>ល្បែងបែងចែកក្រុម</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Team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m-KH" sz="1600" dirty="0" smtClean="0">
                          <a:latin typeface="Khmer OS Battambang" panose="02000500000000020004" pitchFamily="2" charset="0"/>
                          <a:cs typeface="Khmer OS Battambang" panose="02000500000000020004" pitchFamily="2" charset="0"/>
                        </a:rPr>
                        <a:t>10នាទី</a:t>
                      </a:r>
                      <a:endParaRPr lang="en-US" sz="1600" dirty="0" smtClean="0">
                        <a:latin typeface="Khmer OS Battambang" panose="02000500000000020004" pitchFamily="2" charset="0"/>
                        <a:cs typeface="Khmer OS Battambang" panose="02000500000000020004" pitchFamily="2" charset="0"/>
                      </a:endParaRPr>
                    </a:p>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3713">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8:55-9:15am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ct val="150000"/>
                        </a:lnSpc>
                        <a:buFontTx/>
                        <a:buNone/>
                      </a:pPr>
                      <a:r>
                        <a:rPr lang="km-KH" sz="1600" dirty="0" smtClean="0">
                          <a:latin typeface="Khmer OS Battambang" panose="02000500000000020004" pitchFamily="2" charset="0"/>
                          <a:cs typeface="Khmer OS Battambang" panose="02000500000000020004" pitchFamily="2" charset="0"/>
                        </a:rPr>
                        <a:t>-​</a:t>
                      </a:r>
                      <a:r>
                        <a:rPr lang="km-KH" sz="1600" baseline="0" dirty="0" smtClean="0">
                          <a:latin typeface="Khmer OS Battambang" panose="02000500000000020004" pitchFamily="2" charset="0"/>
                          <a:cs typeface="Khmer OS Battambang" panose="02000500000000020004" pitchFamily="2" charset="0"/>
                        </a:rPr>
                        <a:t> សរសើរ/ថ្វាយបង្គំ</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ហ្គឺតា</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Team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20នាទី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3713">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9:15-9:45am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ct val="150000"/>
                        </a:lnSpc>
                        <a:buFontTx/>
                        <a:buNone/>
                      </a:pPr>
                      <a:r>
                        <a:rPr lang="km-KH" sz="1600" dirty="0" smtClean="0">
                          <a:latin typeface="Khmer OS Battambang" panose="02000500000000020004" pitchFamily="2" charset="0"/>
                          <a:cs typeface="Khmer OS Battambang" panose="02000500000000020004" pitchFamily="2" charset="0"/>
                        </a:rPr>
                        <a:t>-​</a:t>
                      </a:r>
                      <a:r>
                        <a:rPr lang="km-KH" sz="1600" baseline="0" dirty="0" smtClean="0">
                          <a:latin typeface="Khmer OS Battambang" panose="02000500000000020004" pitchFamily="2" charset="0"/>
                          <a:cs typeface="Khmer OS Battambang" panose="02000500000000020004" pitchFamily="2" charset="0"/>
                        </a:rPr>
                        <a:t> ហត្ថកម្ម</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km-KH" sz="1600" dirty="0" smtClean="0">
                          <a:latin typeface="Khmer OS Battambang" panose="02000500000000020004" pitchFamily="2" charset="0"/>
                          <a:cs typeface="Khmer OS Battambang" panose="02000500000000020004" pitchFamily="2" charset="0"/>
                        </a:rPr>
                        <a:t>សម្ភារៈហត្ថកម្ម</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Tommy</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30នាទី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2015">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9:45-10:00am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a:t>
                      </a:r>
                      <a:r>
                        <a:rPr lang="km-KH" sz="1600" baseline="0" dirty="0" smtClean="0">
                          <a:latin typeface="Khmer OS Battambang" panose="02000500000000020004" pitchFamily="2" charset="0"/>
                          <a:cs typeface="Khmer OS Battambang" panose="02000500000000020004" pitchFamily="2" charset="0"/>
                        </a:rPr>
                        <a:t> សម្តែងរឿងណូអែល</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km-KH" sz="1600" dirty="0" smtClean="0">
                          <a:latin typeface="Khmer OS Battambang" panose="02000500000000020004" pitchFamily="2" charset="0"/>
                          <a:cs typeface="Khmer OS Battambang" panose="02000500000000020004" pitchFamily="2" charset="0"/>
                        </a:rPr>
                        <a:t>ក្រុម</a:t>
                      </a:r>
                    </a:p>
                    <a:p>
                      <a:pPr>
                        <a:lnSpc>
                          <a:spcPct val="150000"/>
                        </a:lnSpc>
                      </a:pPr>
                      <a:r>
                        <a:rPr lang="km-KH" sz="1600" dirty="0" smtClean="0">
                          <a:latin typeface="Khmer OS Battambang" panose="02000500000000020004" pitchFamily="2" charset="0"/>
                          <a:cs typeface="Khmer OS Battambang" panose="02000500000000020004" pitchFamily="2" charset="0"/>
                        </a:rPr>
                        <a:t>សម្តែង</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Team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15នាទី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2015">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10:00-10:15am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 ល្បែងកំសាន្ត</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Tommy</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15នាទី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3713">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10:15-11:00am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nSpc>
                          <a:spcPct val="150000"/>
                        </a:lnSpc>
                        <a:buFontTx/>
                        <a:buChar char="-"/>
                      </a:pPr>
                      <a:r>
                        <a:rPr lang="km-KH" sz="1600" dirty="0" smtClean="0">
                          <a:latin typeface="Khmer OS Battambang" panose="02000500000000020004" pitchFamily="2" charset="0"/>
                          <a:cs typeface="Khmer OS Battambang" panose="02000500000000020004" pitchFamily="2" charset="0"/>
                        </a:rPr>
                        <a:t>អាហារសម្រន់</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Team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10នាទី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560814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5" name="Table 4"/>
          <p:cNvGraphicFramePr>
            <a:graphicFrameLocks noGrp="1"/>
          </p:cNvGraphicFramePr>
          <p:nvPr>
            <p:extLst>
              <p:ext uri="{D42A27DB-BD31-4B8C-83A1-F6EECF244321}">
                <p14:modId xmlns:p14="http://schemas.microsoft.com/office/powerpoint/2010/main" val="645367818"/>
              </p:ext>
            </p:extLst>
          </p:nvPr>
        </p:nvGraphicFramePr>
        <p:xfrm>
          <a:off x="0" y="1501254"/>
          <a:ext cx="9184944" cy="5040144"/>
        </p:xfrm>
        <a:graphic>
          <a:graphicData uri="http://schemas.openxmlformats.org/drawingml/2006/table">
            <a:tbl>
              <a:tblPr firstRow="1" bandRow="1">
                <a:tableStyleId>{2D5ABB26-0587-4C30-8999-92F81FD0307C}</a:tableStyleId>
              </a:tblPr>
              <a:tblGrid>
                <a:gridCol w="1228300"/>
                <a:gridCol w="1555844"/>
                <a:gridCol w="2497541"/>
                <a:gridCol w="1078173"/>
                <a:gridCol w="1719618"/>
                <a:gridCol w="1105468"/>
              </a:tblGrid>
              <a:tr h="582015">
                <a:tc rowSpan="7">
                  <a:txBody>
                    <a:bodyPr/>
                    <a:lstStyle/>
                    <a:p>
                      <a:endParaRPr lang="km-KH" sz="1600" dirty="0" smtClean="0">
                        <a:solidFill>
                          <a:schemeClr val="tx1"/>
                        </a:solidFill>
                        <a:latin typeface="Khmer OS Battambang" panose="02000500000000020004" pitchFamily="2" charset="0"/>
                        <a:cs typeface="Khmer OS Battambang" panose="02000500000000020004" pitchFamily="2" charset="0"/>
                      </a:endParaRPr>
                    </a:p>
                    <a:p>
                      <a:endParaRPr lang="km-KH" sz="1600" dirty="0" smtClean="0">
                        <a:solidFill>
                          <a:schemeClr val="tx1"/>
                        </a:solidFill>
                        <a:latin typeface="Khmer OS Battambang" panose="02000500000000020004" pitchFamily="2" charset="0"/>
                        <a:cs typeface="Khmer OS Battambang" panose="02000500000000020004" pitchFamily="2" charset="0"/>
                      </a:endParaRPr>
                    </a:p>
                    <a:p>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p>
                      <a:pPr algn="ctr"/>
                      <a:endParaRPr lang="km-KH" sz="1600" dirty="0" smtClean="0">
                        <a:solidFill>
                          <a:schemeClr val="tx1"/>
                        </a:solidFill>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11</a:t>
                      </a:r>
                      <a:r>
                        <a:rPr lang="en-US" sz="1600" dirty="0" smtClean="0">
                          <a:latin typeface="Khmer OS Battambang" panose="02000500000000020004" pitchFamily="2" charset="0"/>
                          <a:cs typeface="Khmer OS Battambang" panose="02000500000000020004" pitchFamily="2" charset="0"/>
                        </a:rPr>
                        <a:t>:</a:t>
                      </a:r>
                      <a:r>
                        <a:rPr lang="km-KH" sz="1600" dirty="0" smtClean="0">
                          <a:latin typeface="Khmer OS Battambang" panose="02000500000000020004" pitchFamily="2" charset="0"/>
                          <a:cs typeface="Khmer OS Battambang" panose="02000500000000020004" pitchFamily="2" charset="0"/>
                        </a:rPr>
                        <a:t>0</a:t>
                      </a:r>
                      <a:r>
                        <a:rPr lang="en-US" sz="1600" dirty="0" smtClean="0">
                          <a:latin typeface="Khmer OS Battambang" panose="02000500000000020004" pitchFamily="2" charset="0"/>
                          <a:cs typeface="Khmer OS Battambang" panose="02000500000000020004" pitchFamily="2" charset="0"/>
                        </a:rPr>
                        <a:t>0-</a:t>
                      </a:r>
                      <a:r>
                        <a:rPr lang="km-KH" sz="1600" dirty="0" smtClean="0">
                          <a:latin typeface="Khmer OS Battambang" panose="02000500000000020004" pitchFamily="2" charset="0"/>
                          <a:cs typeface="Khmer OS Battambang" panose="02000500000000020004" pitchFamily="2" charset="0"/>
                        </a:rPr>
                        <a:t>11</a:t>
                      </a:r>
                      <a:r>
                        <a:rPr lang="en-US" sz="1600" dirty="0" smtClean="0">
                          <a:latin typeface="Khmer OS Battambang" panose="02000500000000020004" pitchFamily="2" charset="0"/>
                          <a:cs typeface="Khmer OS Battambang" panose="02000500000000020004" pitchFamily="2" charset="0"/>
                        </a:rPr>
                        <a:t>:</a:t>
                      </a:r>
                      <a:r>
                        <a:rPr lang="km-KH" sz="1600" dirty="0" smtClean="0">
                          <a:latin typeface="Khmer OS Battambang" panose="02000500000000020004" pitchFamily="2" charset="0"/>
                          <a:cs typeface="Khmer OS Battambang" panose="02000500000000020004" pitchFamily="2" charset="0"/>
                        </a:rPr>
                        <a:t>20</a:t>
                      </a:r>
                      <a:r>
                        <a:rPr lang="en-US" sz="1600" dirty="0" smtClean="0">
                          <a:latin typeface="Khmer OS Battambang" panose="02000500000000020004" pitchFamily="2" charset="0"/>
                          <a:cs typeface="Khmer OS Battambang" panose="02000500000000020004" pitchFamily="2" charset="0"/>
                        </a:rPr>
                        <a:t>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Tx/>
                        <a:buChar char="-"/>
                      </a:pPr>
                      <a:r>
                        <a:rPr lang="km-KH" sz="1600" dirty="0" smtClean="0">
                          <a:latin typeface="Khmer OS Battambang" panose="02000500000000020004" pitchFamily="2" charset="0"/>
                          <a:cs typeface="Khmer OS Battambang" panose="02000500000000020004" pitchFamily="2" charset="0"/>
                        </a:rPr>
                        <a:t>ចែកសៀវភៅរឿងដល់​   ក្មេងៗ</a:t>
                      </a:r>
                      <a:r>
                        <a:rPr lang="km-KH" sz="1600" baseline="0" dirty="0" smtClean="0">
                          <a:latin typeface="Khmer OS Battambang" panose="02000500000000020004" pitchFamily="2" charset="0"/>
                          <a:cs typeface="Khmer OS Battambang" panose="02000500000000020004" pitchFamily="2" charset="0"/>
                        </a:rPr>
                        <a:t> </a:t>
                      </a:r>
                      <a:endParaRPr lang="km-KH" sz="1600" dirty="0" smtClean="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km-KH" sz="1600" dirty="0" smtClean="0">
                          <a:latin typeface="Khmer OS Battambang" panose="02000500000000020004" pitchFamily="2" charset="0"/>
                          <a:cs typeface="Khmer OS Battambang" panose="02000500000000020004" pitchFamily="2" charset="0"/>
                        </a:rPr>
                        <a:t>សៀវភៅ</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Team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20នាទី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2015">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11</a:t>
                      </a:r>
                      <a:r>
                        <a:rPr lang="en-US" sz="1600" dirty="0" smtClean="0">
                          <a:latin typeface="Khmer OS Battambang" panose="02000500000000020004" pitchFamily="2" charset="0"/>
                          <a:cs typeface="Khmer OS Battambang" panose="02000500000000020004" pitchFamily="2" charset="0"/>
                        </a:rPr>
                        <a:t>:</a:t>
                      </a:r>
                      <a:r>
                        <a:rPr lang="km-KH" sz="1600" dirty="0" smtClean="0">
                          <a:latin typeface="Khmer OS Battambang" panose="02000500000000020004" pitchFamily="2" charset="0"/>
                          <a:cs typeface="Khmer OS Battambang" panose="02000500000000020004" pitchFamily="2" charset="0"/>
                        </a:rPr>
                        <a:t>2</a:t>
                      </a:r>
                      <a:r>
                        <a:rPr lang="en-US" sz="1600" dirty="0" smtClean="0">
                          <a:latin typeface="Khmer OS Battambang" panose="02000500000000020004" pitchFamily="2" charset="0"/>
                          <a:cs typeface="Khmer OS Battambang" panose="02000500000000020004" pitchFamily="2" charset="0"/>
                        </a:rPr>
                        <a:t>0-</a:t>
                      </a:r>
                      <a:r>
                        <a:rPr lang="km-KH" sz="1600" dirty="0" smtClean="0">
                          <a:latin typeface="Khmer OS Battambang" panose="02000500000000020004" pitchFamily="2" charset="0"/>
                          <a:cs typeface="Khmer OS Battambang" panose="02000500000000020004" pitchFamily="2" charset="0"/>
                        </a:rPr>
                        <a:t>11</a:t>
                      </a:r>
                      <a:r>
                        <a:rPr lang="en-US" sz="1600" dirty="0" smtClean="0">
                          <a:latin typeface="Khmer OS Battambang" panose="02000500000000020004" pitchFamily="2" charset="0"/>
                          <a:cs typeface="Khmer OS Battambang" panose="02000500000000020004" pitchFamily="2" charset="0"/>
                        </a:rPr>
                        <a:t>:</a:t>
                      </a:r>
                      <a:r>
                        <a:rPr lang="km-KH" sz="1600" dirty="0" smtClean="0">
                          <a:latin typeface="Khmer OS Battambang" panose="02000500000000020004" pitchFamily="2" charset="0"/>
                          <a:cs typeface="Khmer OS Battambang" panose="02000500000000020004" pitchFamily="2" charset="0"/>
                        </a:rPr>
                        <a:t>30</a:t>
                      </a:r>
                      <a:r>
                        <a:rPr lang="en-US" sz="1600" dirty="0" smtClean="0">
                          <a:latin typeface="Khmer OS Battambang" panose="02000500000000020004" pitchFamily="2" charset="0"/>
                          <a:cs typeface="Khmer OS Battambang" panose="02000500000000020004" pitchFamily="2" charset="0"/>
                        </a:rPr>
                        <a:t>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 </a:t>
                      </a:r>
                      <a:r>
                        <a:rPr lang="km-KH" sz="1600" dirty="0" smtClean="0">
                          <a:latin typeface="Khmer OS Battambang" panose="02000500000000020004" pitchFamily="2" charset="0"/>
                          <a:cs typeface="Khmer OS Battambang" panose="02000500000000020004" pitchFamily="2" charset="0"/>
                        </a:rPr>
                        <a:t>ពន្យល់អំពីសៀវភៅ</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err="1" smtClean="0">
                          <a:latin typeface="Khmer OS Battambang" panose="02000500000000020004" pitchFamily="2" charset="0"/>
                          <a:cs typeface="Khmer OS Battambang" panose="02000500000000020004" pitchFamily="2" charset="0"/>
                        </a:rPr>
                        <a:t>Khantey</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m-KH" sz="1600" dirty="0" smtClean="0">
                          <a:latin typeface="Khmer OS Battambang" panose="02000500000000020004" pitchFamily="2" charset="0"/>
                          <a:cs typeface="Khmer OS Battambang" panose="02000500000000020004" pitchFamily="2" charset="0"/>
                        </a:rPr>
                        <a:t>10នាទី</a:t>
                      </a:r>
                      <a:endParaRPr lang="en-US" sz="1600" dirty="0" smtClean="0">
                        <a:latin typeface="Khmer OS Battambang" panose="02000500000000020004" pitchFamily="2" charset="0"/>
                        <a:cs typeface="Khmer OS Battambang" panose="02000500000000020004" pitchFamily="2" charset="0"/>
                      </a:endParaRPr>
                    </a:p>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3713">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11</a:t>
                      </a:r>
                      <a:r>
                        <a:rPr lang="en-US" sz="1600" dirty="0" smtClean="0">
                          <a:latin typeface="Khmer OS Battambang" panose="02000500000000020004" pitchFamily="2" charset="0"/>
                          <a:cs typeface="Khmer OS Battambang" panose="02000500000000020004" pitchFamily="2" charset="0"/>
                        </a:rPr>
                        <a:t>:</a:t>
                      </a:r>
                      <a:r>
                        <a:rPr lang="km-KH" sz="1600" dirty="0" smtClean="0">
                          <a:latin typeface="Khmer OS Battambang" panose="02000500000000020004" pitchFamily="2" charset="0"/>
                          <a:cs typeface="Khmer OS Battambang" panose="02000500000000020004" pitchFamily="2" charset="0"/>
                        </a:rPr>
                        <a:t>30</a:t>
                      </a:r>
                      <a:r>
                        <a:rPr lang="en-US" sz="1600" dirty="0" smtClean="0">
                          <a:latin typeface="Khmer OS Battambang" panose="02000500000000020004" pitchFamily="2" charset="0"/>
                          <a:cs typeface="Khmer OS Battambang" panose="02000500000000020004" pitchFamily="2" charset="0"/>
                        </a:rPr>
                        <a:t>-</a:t>
                      </a:r>
                      <a:r>
                        <a:rPr lang="km-KH" sz="1600" dirty="0" smtClean="0">
                          <a:latin typeface="Khmer OS Battambang" panose="02000500000000020004" pitchFamily="2" charset="0"/>
                          <a:cs typeface="Khmer OS Battambang" panose="02000500000000020004" pitchFamily="2" charset="0"/>
                        </a:rPr>
                        <a:t>11</a:t>
                      </a:r>
                      <a:r>
                        <a:rPr lang="en-US" sz="1600" dirty="0" smtClean="0">
                          <a:latin typeface="Khmer OS Battambang" panose="02000500000000020004" pitchFamily="2" charset="0"/>
                          <a:cs typeface="Khmer OS Battambang" panose="02000500000000020004" pitchFamily="2" charset="0"/>
                        </a:rPr>
                        <a:t>:</a:t>
                      </a:r>
                      <a:r>
                        <a:rPr lang="km-KH" sz="1600" dirty="0" smtClean="0">
                          <a:latin typeface="Khmer OS Battambang" panose="02000500000000020004" pitchFamily="2" charset="0"/>
                          <a:cs typeface="Khmer OS Battambang" panose="02000500000000020004" pitchFamily="2" charset="0"/>
                        </a:rPr>
                        <a:t>50</a:t>
                      </a:r>
                      <a:r>
                        <a:rPr lang="en-US" sz="1600" dirty="0" smtClean="0">
                          <a:latin typeface="Khmer OS Battambang" panose="02000500000000020004" pitchFamily="2" charset="0"/>
                          <a:cs typeface="Khmer OS Battambang" panose="02000500000000020004" pitchFamily="2" charset="0"/>
                        </a:rPr>
                        <a:t>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nSpc>
                          <a:spcPct val="150000"/>
                        </a:lnSpc>
                        <a:buFontTx/>
                        <a:buChar char="-"/>
                      </a:pPr>
                      <a:r>
                        <a:rPr lang="km-KH" sz="1600" dirty="0" smtClean="0">
                          <a:latin typeface="Khmer OS Battambang" panose="02000500000000020004" pitchFamily="2" charset="0"/>
                          <a:cs typeface="Khmer OS Battambang" panose="02000500000000020004" pitchFamily="2" charset="0"/>
                        </a:rPr>
                        <a:t>ចែកចាយរឿងណូអែល</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km-KH" sz="1600" dirty="0" smtClean="0">
                          <a:latin typeface="Khmer OS Battambang" panose="02000500000000020004" pitchFamily="2" charset="0"/>
                          <a:cs typeface="Khmer OS Battambang" panose="02000500000000020004" pitchFamily="2" charset="0"/>
                        </a:rPr>
                        <a:t>អត្ថបទរឿង</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err="1" smtClean="0">
                          <a:latin typeface="Khmer OS Battambang" panose="02000500000000020004" pitchFamily="2" charset="0"/>
                          <a:cs typeface="Khmer OS Battambang" panose="02000500000000020004" pitchFamily="2" charset="0"/>
                        </a:rPr>
                        <a:t>Khantey</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20នាទី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3713">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km-KH" sz="1600" dirty="0" smtClean="0">
                          <a:latin typeface="Khmer OS Battambang" panose="02000500000000020004" pitchFamily="2" charset="0"/>
                          <a:cs typeface="Khmer OS Battambang" panose="02000500000000020004" pitchFamily="2" charset="0"/>
                        </a:rPr>
                        <a:t>12</a:t>
                      </a:r>
                      <a:r>
                        <a:rPr lang="en-US" sz="1600" dirty="0" smtClean="0">
                          <a:latin typeface="Khmer OS Battambang" panose="02000500000000020004" pitchFamily="2" charset="0"/>
                          <a:cs typeface="Khmer OS Battambang" panose="02000500000000020004" pitchFamily="2" charset="0"/>
                        </a:rPr>
                        <a:t>pm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nSpc>
                          <a:spcPct val="150000"/>
                        </a:lnSpc>
                        <a:buFontTx/>
                        <a:buChar char="-"/>
                      </a:pPr>
                      <a:r>
                        <a:rPr lang="km-KH" sz="1600" dirty="0" smtClean="0">
                          <a:latin typeface="Khmer OS Battambang" panose="02000500000000020004" pitchFamily="2" charset="0"/>
                          <a:cs typeface="Khmer OS Battambang" panose="02000500000000020004" pitchFamily="2" charset="0"/>
                        </a:rPr>
                        <a:t>អាហារថ្ងៃត្រង់</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Team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1 </a:t>
                      </a:r>
                      <a:r>
                        <a:rPr lang="km-KH" sz="1600" dirty="0" smtClean="0">
                          <a:latin typeface="Khmer OS Battambang" panose="02000500000000020004" pitchFamily="2" charset="0"/>
                          <a:cs typeface="Khmer OS Battambang" panose="02000500000000020004" pitchFamily="2" charset="0"/>
                        </a:rPr>
                        <a:t>ម៉ោង</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2015">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a:t>
                      </a:r>
                      <a:r>
                        <a:rPr lang="en-US" sz="1600" dirty="0" smtClean="0">
                          <a:latin typeface="Khmer OS Battambang" panose="02000500000000020004" pitchFamily="2" charset="0"/>
                          <a:cs typeface="Khmer OS Battambang" panose="02000500000000020004" pitchFamily="2" charset="0"/>
                        </a:rPr>
                        <a:t>:</a:t>
                      </a:r>
                      <a:r>
                        <a:rPr lang="km-KH" sz="1600" dirty="0" smtClean="0">
                          <a:latin typeface="Khmer OS Battambang" panose="02000500000000020004" pitchFamily="2" charset="0"/>
                          <a:cs typeface="Khmer OS Battambang" panose="02000500000000020004" pitchFamily="2" charset="0"/>
                        </a:rPr>
                        <a:t>30</a:t>
                      </a:r>
                      <a:r>
                        <a:rPr lang="en-US" sz="1600" dirty="0" smtClean="0">
                          <a:latin typeface="Khmer OS Battambang" panose="02000500000000020004" pitchFamily="2" charset="0"/>
                          <a:cs typeface="Khmer OS Battambang" panose="02000500000000020004" pitchFamily="2" charset="0"/>
                        </a:rPr>
                        <a:t>-1:</a:t>
                      </a:r>
                      <a:r>
                        <a:rPr lang="km-KH" sz="1600" dirty="0" smtClean="0">
                          <a:latin typeface="Khmer OS Battambang" panose="02000500000000020004" pitchFamily="2" charset="0"/>
                          <a:cs typeface="Khmer OS Battambang" panose="02000500000000020004" pitchFamily="2" charset="0"/>
                        </a:rPr>
                        <a:t>45</a:t>
                      </a:r>
                      <a:r>
                        <a:rPr lang="en-US" sz="1600" dirty="0" smtClean="0">
                          <a:latin typeface="Khmer OS Battambang" panose="02000500000000020004" pitchFamily="2" charset="0"/>
                          <a:cs typeface="Khmer OS Battambang" panose="02000500000000020004" pitchFamily="2" charset="0"/>
                        </a:rPr>
                        <a:t>pm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 សំណួរ </a:t>
                      </a:r>
                      <a:r>
                        <a:rPr lang="en-US" sz="1600" dirty="0" smtClean="0">
                          <a:latin typeface="Khmer OS Battambang" panose="02000500000000020004" pitchFamily="2" charset="0"/>
                          <a:cs typeface="Khmer OS Battambang" panose="02000500000000020004" pitchFamily="2" charset="0"/>
                        </a:rPr>
                        <a:t>&amp;</a:t>
                      </a:r>
                      <a:r>
                        <a:rPr lang="km-KH" sz="1600" dirty="0" smtClean="0">
                          <a:latin typeface="Khmer OS Battambang" panose="02000500000000020004" pitchFamily="2" charset="0"/>
                          <a:cs typeface="Khmer OS Battambang" panose="02000500000000020004" pitchFamily="2" charset="0"/>
                        </a:rPr>
                        <a:t> ចម្លើយ យករង្វាន់</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km-KH" sz="1600" dirty="0" smtClean="0">
                          <a:latin typeface="Khmer OS Battambang" panose="02000500000000020004" pitchFamily="2" charset="0"/>
                          <a:cs typeface="Khmer OS Battambang" panose="02000500000000020004" pitchFamily="2" charset="0"/>
                        </a:rPr>
                        <a:t>ត្រៀមជា</a:t>
                      </a:r>
                    </a:p>
                    <a:p>
                      <a:pPr algn="ctr">
                        <a:lnSpc>
                          <a:spcPct val="150000"/>
                        </a:lnSpc>
                      </a:pPr>
                      <a:r>
                        <a:rPr lang="km-KH" sz="1600" dirty="0" smtClean="0">
                          <a:latin typeface="Khmer OS Battambang" panose="02000500000000020004" pitchFamily="2" charset="0"/>
                          <a:cs typeface="Khmer OS Battambang" panose="02000500000000020004" pitchFamily="2" charset="0"/>
                        </a:rPr>
                        <a:t>ស្រេច</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err="1" smtClean="0">
                          <a:latin typeface="Khmer OS Battambang" panose="02000500000000020004" pitchFamily="2" charset="0"/>
                          <a:cs typeface="Khmer OS Battambang" panose="02000500000000020004" pitchFamily="2" charset="0"/>
                        </a:rPr>
                        <a:t>Savin</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15នាទី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2015">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1:</a:t>
                      </a:r>
                      <a:r>
                        <a:rPr lang="km-KH" sz="1600" dirty="0" smtClean="0">
                          <a:latin typeface="Khmer OS Battambang" panose="02000500000000020004" pitchFamily="2" charset="0"/>
                          <a:cs typeface="Khmer OS Battambang" panose="02000500000000020004" pitchFamily="2" charset="0"/>
                        </a:rPr>
                        <a:t>45</a:t>
                      </a:r>
                      <a:r>
                        <a:rPr lang="en-US" sz="1600" dirty="0" smtClean="0">
                          <a:latin typeface="Khmer OS Battambang" panose="02000500000000020004" pitchFamily="2" charset="0"/>
                          <a:cs typeface="Khmer OS Battambang" panose="02000500000000020004" pitchFamily="2" charset="0"/>
                        </a:rPr>
                        <a:t>-</a:t>
                      </a:r>
                      <a:r>
                        <a:rPr lang="km-KH" sz="1600" dirty="0" smtClean="0">
                          <a:latin typeface="Khmer OS Battambang" panose="02000500000000020004" pitchFamily="2" charset="0"/>
                          <a:cs typeface="Khmer OS Battambang" panose="02000500000000020004" pitchFamily="2" charset="0"/>
                        </a:rPr>
                        <a:t>2</a:t>
                      </a:r>
                      <a:r>
                        <a:rPr lang="en-US" sz="1600" dirty="0" smtClean="0">
                          <a:latin typeface="Khmer OS Battambang" panose="02000500000000020004" pitchFamily="2" charset="0"/>
                          <a:cs typeface="Khmer OS Battambang" panose="02000500000000020004" pitchFamily="2" charset="0"/>
                        </a:rPr>
                        <a:t>:</a:t>
                      </a:r>
                      <a:r>
                        <a:rPr lang="km-KH" sz="1600" dirty="0" smtClean="0">
                          <a:latin typeface="Khmer OS Battambang" panose="02000500000000020004" pitchFamily="2" charset="0"/>
                          <a:cs typeface="Khmer OS Battambang" panose="02000500000000020004" pitchFamily="2" charset="0"/>
                        </a:rPr>
                        <a:t>00</a:t>
                      </a:r>
                      <a:r>
                        <a:rPr lang="en-US" sz="1600" dirty="0" smtClean="0">
                          <a:latin typeface="Khmer OS Battambang" panose="02000500000000020004" pitchFamily="2" charset="0"/>
                          <a:cs typeface="Khmer OS Battambang" panose="02000500000000020004" pitchFamily="2" charset="0"/>
                        </a:rPr>
                        <a:t>pm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 ការអធិស្ឋានបញ្ចប់</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km-KH" sz="1600" dirty="0" smtClean="0">
                          <a:latin typeface="Khmer OS Battambang" panose="02000500000000020004" pitchFamily="2" charset="0"/>
                          <a:cs typeface="Khmer OS Battambang" panose="02000500000000020004" pitchFamily="2" charset="0"/>
                        </a:rPr>
                        <a:t>អត្ថបទ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err="1" smtClean="0">
                          <a:latin typeface="Khmer OS Battambang" panose="02000500000000020004" pitchFamily="2" charset="0"/>
                          <a:cs typeface="Khmer OS Battambang" panose="02000500000000020004" pitchFamily="2" charset="0"/>
                        </a:rPr>
                        <a:t>Khantey</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15នាទី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3713">
                <a:tc vMerge="1">
                  <a:txBody>
                    <a:bodyPr/>
                    <a:lstStyle/>
                    <a:p>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Khmer OS Battambang" panose="02000500000000020004" pitchFamily="2" charset="0"/>
                          <a:cs typeface="Khmer OS Battambang" panose="02000500000000020004" pitchFamily="2" charset="0"/>
                        </a:rPr>
                        <a:t>2:00-3:00pm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nSpc>
                          <a:spcPct val="150000"/>
                        </a:lnSpc>
                        <a:buFontTx/>
                        <a:buChar char="-"/>
                      </a:pPr>
                      <a:r>
                        <a:rPr lang="km-KH" sz="1600" dirty="0" smtClean="0">
                          <a:latin typeface="Khmer OS Battambang" panose="02000500000000020004" pitchFamily="2" charset="0"/>
                          <a:cs typeface="Khmer OS Battambang" panose="02000500000000020004" pitchFamily="2" charset="0"/>
                        </a:rPr>
                        <a:t>ពិធីអបអរខួបកំណើតរបស់ព្រះយេស៊ូ</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km-KH" sz="1600" dirty="0" smtClean="0">
                          <a:latin typeface="Khmer OS Battambang" panose="02000500000000020004" pitchFamily="2" charset="0"/>
                          <a:cs typeface="Khmer OS Battambang" panose="02000500000000020004" pitchFamily="2" charset="0"/>
                        </a:rPr>
                        <a:t>នំ</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Khmer OS Battambang" panose="02000500000000020004" pitchFamily="2" charset="0"/>
                          <a:cs typeface="Khmer OS Battambang" panose="02000500000000020004" pitchFamily="2" charset="0"/>
                        </a:rPr>
                        <a:t>Team</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km-KH" sz="1600" dirty="0" smtClean="0">
                          <a:latin typeface="Khmer OS Battambang" panose="02000500000000020004" pitchFamily="2" charset="0"/>
                          <a:cs typeface="Khmer OS Battambang" panose="02000500000000020004" pitchFamily="2" charset="0"/>
                        </a:rPr>
                        <a:t>45នាទី</a:t>
                      </a:r>
                      <a:endParaRPr lang="en-US" sz="1600" dirty="0">
                        <a:latin typeface="Khmer OS Battambang" panose="02000500000000020004" pitchFamily="2" charset="0"/>
                        <a:cs typeface="Khmer OS Battambang" panose="02000500000000020004"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90723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hristmas tree&#10;&#10;Description generated with high confidence">
            <a:extLst>
              <a:ext uri="{FF2B5EF4-FFF2-40B4-BE49-F238E27FC236}">
                <a16:creationId xmlns="" xmlns:a16="http://schemas.microsoft.com/office/drawing/2014/main" id="{EE30D95A-AA3E-4E99-9026-3C9022DA3BF8}"/>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t="24401" r="3" b="3"/>
          <a:stretch/>
        </p:blipFill>
        <p:spPr>
          <a:xfrm>
            <a:off x="2785489" y="0"/>
            <a:ext cx="3791149" cy="2866030"/>
          </a:xfrm>
          <a:custGeom>
            <a:avLst/>
            <a:gdLst>
              <a:gd name="connsiteX0" fmla="*/ 288818 w 4063868"/>
              <a:gd name="connsiteY0" fmla="*/ 0 h 3072200"/>
              <a:gd name="connsiteX1" fmla="*/ 3775050 w 4063868"/>
              <a:gd name="connsiteY1" fmla="*/ 0 h 3072200"/>
              <a:gd name="connsiteX2" fmla="*/ 3818625 w 4063868"/>
              <a:gd name="connsiteY2" fmla="*/ 71726 h 3072200"/>
              <a:gd name="connsiteX3" fmla="*/ 4063868 w 4063868"/>
              <a:gd name="connsiteY3" fmla="*/ 1040266 h 3072200"/>
              <a:gd name="connsiteX4" fmla="*/ 2031934 w 4063868"/>
              <a:gd name="connsiteY4" fmla="*/ 3072200 h 3072200"/>
              <a:gd name="connsiteX5" fmla="*/ 0 w 4063868"/>
              <a:gd name="connsiteY5" fmla="*/ 1040266 h 3072200"/>
              <a:gd name="connsiteX6" fmla="*/ 245244 w 4063868"/>
              <a:gd name="connsiteY6" fmla="*/ 71726 h 30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3868" h="3072200">
                <a:moveTo>
                  <a:pt x="288818" y="0"/>
                </a:moveTo>
                <a:lnTo>
                  <a:pt x="3775050" y="0"/>
                </a:lnTo>
                <a:lnTo>
                  <a:pt x="3818625" y="71726"/>
                </a:lnTo>
                <a:cubicBezTo>
                  <a:pt x="3975028" y="359637"/>
                  <a:pt x="4063868" y="689577"/>
                  <a:pt x="4063868" y="1040266"/>
                </a:cubicBezTo>
                <a:cubicBezTo>
                  <a:pt x="4063868" y="2162473"/>
                  <a:pt x="3154140" y="3072200"/>
                  <a:pt x="2031934" y="3072200"/>
                </a:cubicBezTo>
                <a:cubicBezTo>
                  <a:pt x="909728" y="3072200"/>
                  <a:pt x="0" y="2162473"/>
                  <a:pt x="0" y="1040266"/>
                </a:cubicBezTo>
                <a:cubicBezTo>
                  <a:pt x="0" y="689577"/>
                  <a:pt x="88841" y="359637"/>
                  <a:pt x="245244" y="71726"/>
                </a:cubicBezTo>
                <a:close/>
              </a:path>
            </a:pathLst>
          </a:custGeom>
          <a:effectLst>
            <a:softEdge rad="0"/>
          </a:effectLst>
        </p:spPr>
      </p:pic>
      <p:pic>
        <p:nvPicPr>
          <p:cNvPr id="8" name="Picture 7" descr="A close up of a tree&#10;&#10;Description generated with high confidence">
            <a:extLst>
              <a:ext uri="{FF2B5EF4-FFF2-40B4-BE49-F238E27FC236}">
                <a16:creationId xmlns="" xmlns:a16="http://schemas.microsoft.com/office/drawing/2014/main" id="{42555754-024B-4F79-910E-68C59E6C8767}"/>
              </a:ext>
            </a:extLst>
          </p:cNvPr>
          <p:cNvPicPr>
            <a:picLocks noChangeAspect="1"/>
          </p:cNvPicPr>
          <p:nvPr/>
        </p:nvPicPr>
        <p:blipFill rotWithShape="1">
          <a:blip r:embed="rId4">
            <a:alphaModFix/>
            <a:extLst>
              <a:ext uri="{28A0092B-C50C-407E-A947-70E740481C1C}">
                <a14:useLocalDpi xmlns:a14="http://schemas.microsoft.com/office/drawing/2010/main" val="0"/>
              </a:ext>
            </a:extLst>
          </a:blip>
          <a:srcRect t="3957" r="2" b="14929"/>
          <a:stretch/>
        </p:blipFill>
        <p:spPr>
          <a:xfrm>
            <a:off x="5570421" y="1965278"/>
            <a:ext cx="3573580" cy="4342639"/>
          </a:xfrm>
          <a:custGeom>
            <a:avLst/>
            <a:gdLst>
              <a:gd name="connsiteX0" fmla="*/ 2879389 w 4351232"/>
              <a:gd name="connsiteY0" fmla="*/ 0 h 5287648"/>
              <a:gd name="connsiteX1" fmla="*/ 4251877 w 4351232"/>
              <a:gd name="connsiteY1" fmla="*/ 347527 h 5287648"/>
              <a:gd name="connsiteX2" fmla="*/ 4351232 w 4351232"/>
              <a:gd name="connsiteY2" fmla="*/ 407886 h 5287648"/>
              <a:gd name="connsiteX3" fmla="*/ 4351232 w 4351232"/>
              <a:gd name="connsiteY3" fmla="*/ 5287648 h 5287648"/>
              <a:gd name="connsiteX4" fmla="*/ 1303444 w 4351232"/>
              <a:gd name="connsiteY4" fmla="*/ 5287648 h 5287648"/>
              <a:gd name="connsiteX5" fmla="*/ 1269495 w 4351232"/>
              <a:gd name="connsiteY5" fmla="*/ 5267024 h 5287648"/>
              <a:gd name="connsiteX6" fmla="*/ 0 w 4351232"/>
              <a:gd name="connsiteY6" fmla="*/ 2879389 h 5287648"/>
              <a:gd name="connsiteX7" fmla="*/ 2879389 w 4351232"/>
              <a:gd name="connsiteY7" fmla="*/ 0 h 528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1232" h="5287648">
                <a:moveTo>
                  <a:pt x="2879389" y="0"/>
                </a:moveTo>
                <a:cubicBezTo>
                  <a:pt x="3376340" y="0"/>
                  <a:pt x="3843887" y="125893"/>
                  <a:pt x="4251877" y="347527"/>
                </a:cubicBezTo>
                <a:lnTo>
                  <a:pt x="4351232" y="407886"/>
                </a:lnTo>
                <a:lnTo>
                  <a:pt x="4351232" y="5287648"/>
                </a:lnTo>
                <a:lnTo>
                  <a:pt x="1303444" y="5287648"/>
                </a:lnTo>
                <a:lnTo>
                  <a:pt x="1269495" y="5267024"/>
                </a:lnTo>
                <a:cubicBezTo>
                  <a:pt x="503573" y="4749577"/>
                  <a:pt x="0" y="3873291"/>
                  <a:pt x="0" y="2879389"/>
                </a:cubicBezTo>
                <a:cubicBezTo>
                  <a:pt x="0" y="1289146"/>
                  <a:pt x="1289146" y="0"/>
                  <a:pt x="2879389" y="0"/>
                </a:cubicBezTo>
                <a:close/>
              </a:path>
            </a:pathLst>
          </a:custGeom>
          <a:effectLst>
            <a:softEdge rad="0"/>
          </a:effectLst>
        </p:spPr>
      </p:pic>
      <p:sp>
        <p:nvSpPr>
          <p:cNvPr id="9" name="Subtitle 2">
            <a:extLst>
              <a:ext uri="{FF2B5EF4-FFF2-40B4-BE49-F238E27FC236}">
                <a16:creationId xmlns="" xmlns:a16="http://schemas.microsoft.com/office/drawing/2014/main" id="{C88B099A-35C7-4BE3-8D03-DC792CDF93EF}"/>
              </a:ext>
            </a:extLst>
          </p:cNvPr>
          <p:cNvSpPr txBox="1">
            <a:spLocks/>
          </p:cNvSpPr>
          <p:nvPr/>
        </p:nvSpPr>
        <p:spPr>
          <a:xfrm>
            <a:off x="306697" y="2731006"/>
            <a:ext cx="7309724" cy="838831"/>
          </a:xfrm>
          <a:prstGeom prst="rect">
            <a:avLst/>
          </a:prstGeom>
        </p:spPr>
        <p:txBody>
          <a:bodyPr anchor="b">
            <a:normAutofit/>
          </a:bodyPr>
          <a:lstStyle>
            <a:lvl1pPr marL="233363" indent="-233363"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Char char="§"/>
              <a:defRPr sz="2400" b="0" kern="1200">
                <a:solidFill>
                  <a:schemeClr val="tx2"/>
                </a:solidFill>
                <a:latin typeface="+mn-lt"/>
                <a:ea typeface="+mn-ea"/>
                <a:cs typeface="+mn-cs"/>
              </a:defRPr>
            </a:lvl1pPr>
            <a:lvl2pPr marL="4572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2000" kern="1200">
                <a:solidFill>
                  <a:schemeClr val="tx2"/>
                </a:solidFill>
                <a:latin typeface="+mn-lt"/>
                <a:ea typeface="+mn-ea"/>
                <a:cs typeface="+mn-cs"/>
              </a:defRPr>
            </a:lvl2pPr>
            <a:lvl3pPr marL="690563" indent="-233363"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Char char="§"/>
              <a:defRPr sz="1800" kern="1200">
                <a:solidFill>
                  <a:schemeClr val="tx2"/>
                </a:solidFill>
                <a:latin typeface="+mn-lt"/>
                <a:ea typeface="+mn-ea"/>
                <a:cs typeface="+mn-cs"/>
              </a:defRPr>
            </a:lvl3pPr>
            <a:lvl4pPr marL="9144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600" kern="1200">
                <a:solidFill>
                  <a:schemeClr val="tx2"/>
                </a:solidFill>
                <a:latin typeface="+mn-lt"/>
                <a:ea typeface="+mn-ea"/>
                <a:cs typeface="+mn-cs"/>
              </a:defRPr>
            </a:lvl4pPr>
            <a:lvl5pPr marL="1147763" indent="-233363"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6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km-KH" sz="3200" dirty="0" smtClean="0">
                <a:solidFill>
                  <a:schemeClr val="accent6">
                    <a:lumMod val="75000"/>
                  </a:schemeClr>
                </a:solidFill>
                <a:latin typeface="khmer CN Battambang" panose="02000500000000020004" pitchFamily="2" charset="0"/>
                <a:cs typeface="khmer CN Battambang" panose="02000500000000020004" pitchFamily="2" charset="0"/>
              </a:rPr>
              <a:t>ព្រះយេស៊ូប្រសូតក្នុងស្នូកសត្វ</a:t>
            </a:r>
            <a:endParaRPr lang="en-US" sz="3200" dirty="0">
              <a:solidFill>
                <a:schemeClr val="accent6">
                  <a:lumMod val="75000"/>
                </a:schemeClr>
              </a:solidFill>
              <a:latin typeface="khmer CN Battambang" panose="02000500000000020004" pitchFamily="2" charset="0"/>
              <a:cs typeface="khmer CN Battambang" panose="02000500000000020004" pitchFamily="2" charset="0"/>
            </a:endParaRPr>
          </a:p>
        </p:txBody>
      </p:sp>
      <p:sp>
        <p:nvSpPr>
          <p:cNvPr id="10" name="Title 1">
            <a:extLst>
              <a:ext uri="{FF2B5EF4-FFF2-40B4-BE49-F238E27FC236}">
                <a16:creationId xmlns="" xmlns:a16="http://schemas.microsoft.com/office/drawing/2014/main" id="{4D082E5B-AD1C-4325-BC2B-D8E02085E8C2}"/>
              </a:ext>
            </a:extLst>
          </p:cNvPr>
          <p:cNvSpPr txBox="1">
            <a:spLocks/>
          </p:cNvSpPr>
          <p:nvPr/>
        </p:nvSpPr>
        <p:spPr>
          <a:xfrm>
            <a:off x="1410632" y="3569837"/>
            <a:ext cx="5946579" cy="1297115"/>
          </a:xfrm>
          <a:prstGeom prst="rect">
            <a:avLst/>
          </a:prstGeom>
        </p:spPr>
        <p:txBody>
          <a:bodyPr anchor="t">
            <a:noAutofit/>
          </a:bodyPr>
          <a:lstStyle>
            <a:lvl1pPr algn="ctr" defTabSz="914400" rtl="0" eaLnBrk="1" latinLnBrk="0" hangingPunct="1">
              <a:lnSpc>
                <a:spcPct val="90000"/>
              </a:lnSpc>
              <a:spcBef>
                <a:spcPct val="0"/>
              </a:spcBef>
              <a:buNone/>
              <a:defRPr lang="en-US" sz="3600" b="1" kern="1200" dirty="0" smtClean="0">
                <a:solidFill>
                  <a:schemeClr val="accent2"/>
                </a:solidFill>
                <a:latin typeface="+mj-lt"/>
                <a:ea typeface="+mj-ea"/>
                <a:cs typeface="+mj-cs"/>
              </a:defRPr>
            </a:lvl1pPr>
          </a:lstStyle>
          <a:p>
            <a:pPr algn="l">
              <a:lnSpc>
                <a:spcPct val="150000"/>
              </a:lnSpc>
            </a:pPr>
            <a:r>
              <a:rPr lang="km-KH" sz="2400" dirty="0" smtClean="0">
                <a:solidFill>
                  <a:srgbClr val="7030A0"/>
                </a:solidFill>
                <a:latin typeface="Khmer OS Battambang" panose="02000500000000020004" pitchFamily="2" charset="0"/>
                <a:cs typeface="Khmer OS Battambang" panose="02000500000000020004" pitchFamily="2" charset="0"/>
              </a:rPr>
              <a:t>-កន្ត្រៃ </a:t>
            </a:r>
          </a:p>
          <a:p>
            <a:pPr algn="l">
              <a:lnSpc>
                <a:spcPct val="150000"/>
              </a:lnSpc>
            </a:pPr>
            <a:r>
              <a:rPr lang="km-KH" sz="2400" dirty="0" smtClean="0">
                <a:solidFill>
                  <a:srgbClr val="7030A0"/>
                </a:solidFill>
                <a:latin typeface="Khmer OS Battambang" panose="02000500000000020004" pitchFamily="2" charset="0"/>
                <a:cs typeface="Khmer OS Battambang" panose="02000500000000020004" pitchFamily="2" charset="0"/>
              </a:rPr>
              <a:t>-​កាវស្អិត  </a:t>
            </a:r>
            <a:br>
              <a:rPr lang="km-KH" sz="2400" dirty="0" smtClean="0">
                <a:solidFill>
                  <a:srgbClr val="7030A0"/>
                </a:solidFill>
                <a:latin typeface="Khmer OS Battambang" panose="02000500000000020004" pitchFamily="2" charset="0"/>
                <a:cs typeface="Khmer OS Battambang" panose="02000500000000020004" pitchFamily="2" charset="0"/>
              </a:rPr>
            </a:br>
            <a:r>
              <a:rPr lang="km-KH" sz="2400" dirty="0" smtClean="0">
                <a:solidFill>
                  <a:srgbClr val="7030A0"/>
                </a:solidFill>
                <a:latin typeface="Khmer OS Battambang" panose="02000500000000020004" pitchFamily="2" charset="0"/>
                <a:cs typeface="Khmer OS Battambang" panose="02000500000000020004" pitchFamily="2" charset="0"/>
              </a:rPr>
              <a:t>-ឈើការ៉េម</a:t>
            </a:r>
            <a:br>
              <a:rPr lang="km-KH" sz="2400" dirty="0" smtClean="0">
                <a:solidFill>
                  <a:srgbClr val="7030A0"/>
                </a:solidFill>
                <a:latin typeface="Khmer OS Battambang" panose="02000500000000020004" pitchFamily="2" charset="0"/>
                <a:cs typeface="Khmer OS Battambang" panose="02000500000000020004" pitchFamily="2" charset="0"/>
              </a:rPr>
            </a:br>
            <a:r>
              <a:rPr lang="km-KH" sz="2400" dirty="0" smtClean="0">
                <a:solidFill>
                  <a:srgbClr val="7030A0"/>
                </a:solidFill>
                <a:latin typeface="Khmer OS Battambang" panose="02000500000000020004" pitchFamily="2" charset="0"/>
                <a:cs typeface="Khmer OS Battambang" panose="02000500000000020004" pitchFamily="2" charset="0"/>
              </a:rPr>
              <a:t>-ក្រដាសពណ៌</a:t>
            </a:r>
            <a:br>
              <a:rPr lang="km-KH" sz="2400" dirty="0" smtClean="0">
                <a:solidFill>
                  <a:srgbClr val="7030A0"/>
                </a:solidFill>
                <a:latin typeface="Khmer OS Battambang" panose="02000500000000020004" pitchFamily="2" charset="0"/>
                <a:cs typeface="Khmer OS Battambang" panose="02000500000000020004" pitchFamily="2" charset="0"/>
              </a:rPr>
            </a:br>
            <a:r>
              <a:rPr lang="km-KH" sz="2400" dirty="0" smtClean="0">
                <a:solidFill>
                  <a:srgbClr val="7030A0"/>
                </a:solidFill>
                <a:latin typeface="Khmer OS Battambang" panose="02000500000000020004" pitchFamily="2" charset="0"/>
                <a:cs typeface="Khmer OS Battambang" panose="02000500000000020004" pitchFamily="2" charset="0"/>
              </a:rPr>
              <a:t>-ខ្សែរ</a:t>
            </a:r>
            <a:endParaRPr lang="km-KH" sz="2400" dirty="0">
              <a:solidFill>
                <a:srgbClr val="7030A0"/>
              </a:solidFill>
              <a:latin typeface="Khmer OS Battambang" panose="02000500000000020004" pitchFamily="2" charset="0"/>
              <a:cs typeface="Khmer OS Battambang" panose="02000500000000020004" pitchFamily="2" charset="0"/>
            </a:endParaRPr>
          </a:p>
        </p:txBody>
      </p:sp>
    </p:spTree>
    <p:extLst>
      <p:ext uri="{BB962C8B-B14F-4D97-AF65-F5344CB8AC3E}">
        <p14:creationId xmlns:p14="http://schemas.microsoft.com/office/powerpoint/2010/main" val="53599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F009C811-B095-4F5F-99AE-F11F5D468338}"/>
              </a:ext>
            </a:extLst>
          </p:cNvPr>
          <p:cNvPicPr>
            <a:picLocks noChangeAspect="1"/>
          </p:cNvPicPr>
          <p:nvPr/>
        </p:nvPicPr>
        <p:blipFill rotWithShape="1">
          <a:blip r:embed="rId2">
            <a:extLst>
              <a:ext uri="{28A0092B-C50C-407E-A947-70E740481C1C}">
                <a14:useLocalDpi xmlns:a14="http://schemas.microsoft.com/office/drawing/2010/main" val="0"/>
              </a:ext>
            </a:extLst>
          </a:blip>
          <a:srcRect t="36850" r="-1" b="10638"/>
          <a:stretch/>
        </p:blipFill>
        <p:spPr>
          <a:xfrm>
            <a:off x="21" y="10"/>
            <a:ext cx="5609209" cy="6300393"/>
          </a:xfrm>
          <a:prstGeom prst="rect">
            <a:avLst/>
          </a:prstGeom>
          <a:ln>
            <a:noFill/>
          </a:ln>
          <a:effectLst>
            <a:softEdge rad="112500"/>
          </a:effectLst>
        </p:spPr>
      </p:pic>
      <p:sp>
        <p:nvSpPr>
          <p:cNvPr id="7" name="Subtitle 2">
            <a:extLst>
              <a:ext uri="{FF2B5EF4-FFF2-40B4-BE49-F238E27FC236}">
                <a16:creationId xmlns="" xmlns:a16="http://schemas.microsoft.com/office/drawing/2014/main" id="{4C1C3D5B-EF7B-48D1-A958-2393D06C1858}"/>
              </a:ext>
            </a:extLst>
          </p:cNvPr>
          <p:cNvSpPr txBox="1">
            <a:spLocks/>
          </p:cNvSpPr>
          <p:nvPr/>
        </p:nvSpPr>
        <p:spPr>
          <a:xfrm>
            <a:off x="6045349" y="1503776"/>
            <a:ext cx="2782578" cy="3989054"/>
          </a:xfrm>
          <a:prstGeom prst="rect">
            <a:avLst/>
          </a:prstGeom>
          <a:noFill/>
        </p:spPr>
        <p:txBody>
          <a:bodyPr>
            <a:normAutofit fontScale="92500" lnSpcReduction="10000"/>
          </a:bodyPr>
          <a:lstStyle>
            <a:lvl1pPr marL="233363" indent="-233363"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Char char="§"/>
              <a:defRPr sz="2400" b="0" kern="1200">
                <a:solidFill>
                  <a:schemeClr val="tx2"/>
                </a:solidFill>
                <a:latin typeface="+mn-lt"/>
                <a:ea typeface="+mn-ea"/>
                <a:cs typeface="+mn-cs"/>
              </a:defRPr>
            </a:lvl1pPr>
            <a:lvl2pPr marL="4572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2000" kern="1200">
                <a:solidFill>
                  <a:schemeClr val="tx2"/>
                </a:solidFill>
                <a:latin typeface="+mn-lt"/>
                <a:ea typeface="+mn-ea"/>
                <a:cs typeface="+mn-cs"/>
              </a:defRPr>
            </a:lvl2pPr>
            <a:lvl3pPr marL="690563" indent="-233363"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Char char="§"/>
              <a:defRPr sz="1800" kern="1200">
                <a:solidFill>
                  <a:schemeClr val="tx2"/>
                </a:solidFill>
                <a:latin typeface="+mn-lt"/>
                <a:ea typeface="+mn-ea"/>
                <a:cs typeface="+mn-cs"/>
              </a:defRPr>
            </a:lvl3pPr>
            <a:lvl4pPr marL="9144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600" kern="1200">
                <a:solidFill>
                  <a:schemeClr val="tx2"/>
                </a:solidFill>
                <a:latin typeface="+mn-lt"/>
                <a:ea typeface="+mn-ea"/>
                <a:cs typeface="+mn-cs"/>
              </a:defRPr>
            </a:lvl4pPr>
            <a:lvl5pPr marL="1147763" indent="-233363"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6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50000"/>
              </a:lnSpc>
              <a:spcAft>
                <a:spcPts val="0"/>
              </a:spcAft>
              <a:buFont typeface="Wingdings" panose="05000000000000000000" pitchFamily="2" charset="2"/>
              <a:buChar char="ü"/>
            </a:pPr>
            <a:r>
              <a:rPr lang="km-KH" sz="2800" dirty="0" smtClean="0">
                <a:latin typeface="Khmer OS Battambang" panose="02000500000000020004" pitchFamily="2" charset="0"/>
                <a:cs typeface="Khmer OS Battambang" panose="02000500000000020004" pitchFamily="2" charset="0"/>
              </a:rPr>
              <a:t>កន្ត្រៃ </a:t>
            </a:r>
          </a:p>
          <a:p>
            <a:pPr marL="457200" indent="-457200">
              <a:lnSpc>
                <a:spcPct val="150000"/>
              </a:lnSpc>
              <a:spcAft>
                <a:spcPts val="0"/>
              </a:spcAft>
              <a:buFont typeface="Wingdings" panose="05000000000000000000" pitchFamily="2" charset="2"/>
              <a:buChar char="ü"/>
            </a:pPr>
            <a:r>
              <a:rPr lang="km-KH" sz="2800" dirty="0" smtClean="0">
                <a:latin typeface="Khmer OS Battambang" panose="02000500000000020004" pitchFamily="2" charset="0"/>
                <a:cs typeface="Khmer OS Battambang" panose="02000500000000020004" pitchFamily="2" charset="0"/>
              </a:rPr>
              <a:t>កាវស្អិត </a:t>
            </a:r>
            <a:r>
              <a:rPr lang="en-US" sz="2800" dirty="0" smtClean="0">
                <a:latin typeface="Khmer OS Battambang" panose="02000500000000020004" pitchFamily="2" charset="0"/>
                <a:cs typeface="Khmer OS Battambang" panose="02000500000000020004" pitchFamily="2" charset="0"/>
              </a:rPr>
              <a:t> </a:t>
            </a:r>
            <a:endParaRPr lang="km-KH" sz="2800" dirty="0" smtClean="0">
              <a:latin typeface="Khmer OS Battambang" panose="02000500000000020004" pitchFamily="2" charset="0"/>
              <a:cs typeface="Khmer OS Battambang" panose="02000500000000020004" pitchFamily="2" charset="0"/>
            </a:endParaRPr>
          </a:p>
          <a:p>
            <a:pPr marL="457200" indent="-457200">
              <a:lnSpc>
                <a:spcPct val="150000"/>
              </a:lnSpc>
              <a:spcAft>
                <a:spcPts val="0"/>
              </a:spcAft>
              <a:buFont typeface="Wingdings" panose="05000000000000000000" pitchFamily="2" charset="2"/>
              <a:buChar char="ü"/>
            </a:pPr>
            <a:r>
              <a:rPr lang="km-KH" sz="2800" dirty="0" smtClean="0">
                <a:latin typeface="Khmer OS Battambang" panose="02000500000000020004" pitchFamily="2" charset="0"/>
                <a:cs typeface="Khmer OS Battambang" panose="02000500000000020004" pitchFamily="2" charset="0"/>
              </a:rPr>
              <a:t>ក្រដាសពណ៌ </a:t>
            </a:r>
          </a:p>
          <a:p>
            <a:pPr marL="457200" indent="-457200">
              <a:lnSpc>
                <a:spcPct val="150000"/>
              </a:lnSpc>
              <a:spcAft>
                <a:spcPts val="0"/>
              </a:spcAft>
              <a:buFont typeface="Wingdings" panose="05000000000000000000" pitchFamily="2" charset="2"/>
              <a:buChar char="ü"/>
            </a:pPr>
            <a:r>
              <a:rPr lang="km-KH" sz="2800" dirty="0" smtClean="0">
                <a:latin typeface="Khmer OS Battambang" panose="02000500000000020004" pitchFamily="2" charset="0"/>
                <a:cs typeface="Khmer OS Battambang" panose="02000500000000020004" pitchFamily="2" charset="0"/>
              </a:rPr>
              <a:t>ខ្សែ</a:t>
            </a:r>
          </a:p>
          <a:p>
            <a:pPr marL="457200" indent="-457200">
              <a:lnSpc>
                <a:spcPct val="150000"/>
              </a:lnSpc>
              <a:spcAft>
                <a:spcPts val="0"/>
              </a:spcAft>
              <a:buFont typeface="Wingdings" panose="05000000000000000000" pitchFamily="2" charset="2"/>
              <a:buChar char="ü"/>
            </a:pPr>
            <a:r>
              <a:rPr lang="km-KH" sz="2800" dirty="0" smtClean="0">
                <a:latin typeface="Khmer OS Battambang" panose="02000500000000020004" pitchFamily="2" charset="0"/>
                <a:cs typeface="Khmer OS Battambang" panose="02000500000000020004" pitchFamily="2" charset="0"/>
              </a:rPr>
              <a:t>សំលី</a:t>
            </a:r>
          </a:p>
          <a:p>
            <a:pPr marL="457200" indent="-457200">
              <a:lnSpc>
                <a:spcPct val="150000"/>
              </a:lnSpc>
              <a:spcAft>
                <a:spcPts val="0"/>
              </a:spcAft>
              <a:buFont typeface="Wingdings" panose="05000000000000000000" pitchFamily="2" charset="2"/>
              <a:buChar char="ü"/>
            </a:pPr>
            <a:r>
              <a:rPr lang="km-KH" sz="2800" dirty="0" smtClean="0">
                <a:latin typeface="Khmer OS Battambang" panose="02000500000000020004" pitchFamily="2" charset="0"/>
                <a:cs typeface="Khmer OS Battambang" panose="02000500000000020004" pitchFamily="2" charset="0"/>
              </a:rPr>
              <a:t>ក្រណាត់</a:t>
            </a:r>
          </a:p>
          <a:p>
            <a:pPr marL="457200" indent="-457200">
              <a:lnSpc>
                <a:spcPct val="150000"/>
              </a:lnSpc>
              <a:spcAft>
                <a:spcPts val="0"/>
              </a:spcAft>
              <a:buFont typeface="Wingdings" panose="05000000000000000000" pitchFamily="2" charset="2"/>
              <a:buChar char="ü"/>
            </a:pPr>
            <a:r>
              <a:rPr lang="km-KH" sz="2800" dirty="0" smtClean="0">
                <a:latin typeface="Khmer OS Battambang" panose="02000500000000020004" pitchFamily="2" charset="0"/>
                <a:cs typeface="Khmer OS Battambang" panose="02000500000000020004" pitchFamily="2" charset="0"/>
              </a:rPr>
              <a:t>ចានក្រដាស</a:t>
            </a:r>
            <a:endParaRPr lang="km-KH" dirty="0">
              <a:latin typeface="Khmer OS Battambang" panose="02000500000000020004" pitchFamily="2" charset="0"/>
              <a:cs typeface="Khmer OS Battambang" panose="02000500000000020004" pitchFamily="2" charset="0"/>
            </a:endParaRPr>
          </a:p>
        </p:txBody>
      </p:sp>
      <p:sp>
        <p:nvSpPr>
          <p:cNvPr id="5" name="TextBox 4"/>
          <p:cNvSpPr txBox="1"/>
          <p:nvPr/>
        </p:nvSpPr>
        <p:spPr>
          <a:xfrm>
            <a:off x="5609230" y="955343"/>
            <a:ext cx="3082217" cy="523220"/>
          </a:xfrm>
          <a:prstGeom prst="rect">
            <a:avLst/>
          </a:prstGeom>
          <a:noFill/>
        </p:spPr>
        <p:txBody>
          <a:bodyPr wrap="square" rtlCol="0">
            <a:spAutoFit/>
          </a:bodyPr>
          <a:lstStyle/>
          <a:p>
            <a:r>
              <a:rPr lang="km-KH" sz="2800" dirty="0" smtClean="0">
                <a:solidFill>
                  <a:schemeClr val="accent6">
                    <a:lumMod val="75000"/>
                  </a:schemeClr>
                </a:solidFill>
                <a:latin typeface="khmer CN Battambang" panose="02000500000000020004" pitchFamily="2" charset="0"/>
                <a:cs typeface="khmer CN Battambang" panose="02000500000000020004" pitchFamily="2" charset="0"/>
              </a:rPr>
              <a:t>សម្ភារៈដែលត្រូវការ</a:t>
            </a:r>
            <a:endParaRPr lang="en-US" sz="2800" dirty="0">
              <a:solidFill>
                <a:schemeClr val="accent6">
                  <a:lumMod val="75000"/>
                </a:schemeClr>
              </a:solidFill>
              <a:latin typeface="khmer CN Battambang" panose="02000500000000020004" pitchFamily="2" charset="0"/>
              <a:cs typeface="khmer CN Battambang" panose="02000500000000020004" pitchFamily="2" charset="0"/>
            </a:endParaRPr>
          </a:p>
        </p:txBody>
      </p:sp>
    </p:spTree>
    <p:extLst>
      <p:ext uri="{BB962C8B-B14F-4D97-AF65-F5344CB8AC3E}">
        <p14:creationId xmlns:p14="http://schemas.microsoft.com/office/powerpoint/2010/main" val="4008644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0" y="0"/>
            <a:ext cx="9144000" cy="1303338"/>
          </a:xfrm>
        </p:spPr>
        <p:txBody>
          <a:bodyPr anchor="ctr"/>
          <a:lstStyle/>
          <a:p>
            <a:r>
              <a:rPr lang="km-KH" b="0" dirty="0" smtClean="0">
                <a:latin typeface="Khmer MEF2" panose="02000506000000020004" pitchFamily="2" charset="0"/>
                <a:cs typeface="Khmer MEF2" panose="02000506000000020004" pitchFamily="2" charset="0"/>
              </a:rPr>
              <a:t>សម្រាកអាហារថ្ងៃត្រង់</a:t>
            </a:r>
            <a:r>
              <a:rPr lang="en-US" b="0" dirty="0" smtClean="0">
                <a:latin typeface="Khmer MEF2" panose="02000506000000020004" pitchFamily="2" charset="0"/>
                <a:cs typeface="Khmer MEF2" panose="02000506000000020004" pitchFamily="2" charset="0"/>
              </a:rPr>
              <a:t>-</a:t>
            </a:r>
            <a:r>
              <a:rPr lang="km-KH" b="0" dirty="0" smtClean="0">
                <a:latin typeface="Khmer MEF2" panose="02000506000000020004" pitchFamily="2" charset="0"/>
                <a:cs typeface="Khmer MEF2" panose="02000506000000020004" pitchFamily="2" charset="0"/>
              </a:rPr>
              <a:t>ជួបគ្នាវិញ ១</a:t>
            </a:r>
            <a:r>
              <a:rPr lang="en-US" b="0" dirty="0" smtClean="0">
                <a:latin typeface="Khmer MEF2" panose="02000506000000020004" pitchFamily="2" charset="0"/>
                <a:cs typeface="Khmer MEF2" panose="02000506000000020004" pitchFamily="2" charset="0"/>
              </a:rPr>
              <a:t>:</a:t>
            </a:r>
            <a:r>
              <a:rPr lang="km-KH" b="0" dirty="0" smtClean="0">
                <a:latin typeface="Khmer MEF2" panose="02000506000000020004" pitchFamily="2" charset="0"/>
                <a:cs typeface="Khmer MEF2" panose="02000506000000020004" pitchFamily="2" charset="0"/>
              </a:rPr>
              <a:t>៣០នាទី</a:t>
            </a:r>
            <a:endParaRPr lang="en-US" b="0" dirty="0">
              <a:latin typeface="Khmer MEF2" panose="02000506000000020004" pitchFamily="2" charset="0"/>
              <a:cs typeface="Khmer MEF2" panose="02000506000000020004" pitchFamily="2"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3767" y="1491019"/>
            <a:ext cx="4814248" cy="4814248"/>
          </a:xfrm>
          <a:prstGeom prst="rect">
            <a:avLst/>
          </a:prstGeom>
          <a:ln>
            <a:noFill/>
          </a:ln>
          <a:effectLst>
            <a:softEdge rad="112500"/>
          </a:effectLst>
        </p:spPr>
      </p:pic>
    </p:spTree>
    <p:extLst>
      <p:ext uri="{BB962C8B-B14F-4D97-AF65-F5344CB8AC3E}">
        <p14:creationId xmlns:p14="http://schemas.microsoft.com/office/powerpoint/2010/main" val="32984669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91FF1966-91F6-44EF-9636-E252770245CB}"/>
              </a:ext>
            </a:extLst>
          </p:cNvPr>
          <p:cNvPicPr>
            <a:picLocks noChangeAspect="1"/>
          </p:cNvPicPr>
          <p:nvPr/>
        </p:nvPicPr>
        <p:blipFill rotWithShape="1">
          <a:blip r:embed="rId3">
            <a:extLst>
              <a:ext uri="{28A0092B-C50C-407E-A947-70E740481C1C}">
                <a14:useLocalDpi xmlns:a14="http://schemas.microsoft.com/office/drawing/2010/main" val="0"/>
              </a:ext>
            </a:extLst>
          </a:blip>
          <a:srcRect l="9940" r="4511" b="4"/>
          <a:stretch/>
        </p:blipFill>
        <p:spPr>
          <a:xfrm>
            <a:off x="-4576" y="491319"/>
            <a:ext cx="2897900" cy="2447308"/>
          </a:xfrm>
          <a:prstGeom prst="rect">
            <a:avLst/>
          </a:prstGeom>
          <a:ln>
            <a:noFill/>
          </a:ln>
          <a:effectLst>
            <a:softEdge rad="112500"/>
          </a:effectLst>
        </p:spPr>
      </p:pic>
      <p:pic>
        <p:nvPicPr>
          <p:cNvPr id="10" name="Picture 9" descr="A close up of a logo&#10;&#10;Description generated with very high confidence">
            <a:extLst>
              <a:ext uri="{FF2B5EF4-FFF2-40B4-BE49-F238E27FC236}">
                <a16:creationId xmlns="" xmlns:a16="http://schemas.microsoft.com/office/drawing/2014/main" id="{1FA7461F-2693-4EFB-BCE8-32680CDA7439}"/>
              </a:ext>
            </a:extLst>
          </p:cNvPr>
          <p:cNvPicPr>
            <a:picLocks noChangeAspect="1"/>
          </p:cNvPicPr>
          <p:nvPr/>
        </p:nvPicPr>
        <p:blipFill rotWithShape="1">
          <a:blip r:embed="rId4">
            <a:extLst>
              <a:ext uri="{28A0092B-C50C-407E-A947-70E740481C1C}">
                <a14:useLocalDpi xmlns:a14="http://schemas.microsoft.com/office/drawing/2010/main" val="0"/>
              </a:ext>
            </a:extLst>
          </a:blip>
          <a:srcRect r="-1" b="1787"/>
          <a:stretch/>
        </p:blipFill>
        <p:spPr>
          <a:xfrm>
            <a:off x="2838727" y="491319"/>
            <a:ext cx="3477950" cy="5146524"/>
          </a:xfrm>
          <a:prstGeom prst="rect">
            <a:avLst/>
          </a:prstGeom>
          <a:ln>
            <a:noFill/>
          </a:ln>
          <a:effectLst>
            <a:softEdge rad="112500"/>
          </a:effectLst>
        </p:spPr>
      </p:pic>
      <p:pic>
        <p:nvPicPr>
          <p:cNvPr id="11" name="Picture 10" descr="A picture containing handwear&#10;&#10;Description generated with high confidence">
            <a:extLst>
              <a:ext uri="{FF2B5EF4-FFF2-40B4-BE49-F238E27FC236}">
                <a16:creationId xmlns="" xmlns:a16="http://schemas.microsoft.com/office/drawing/2014/main" id="{05A28C44-6E92-4290-9F0D-0B88C84038A6}"/>
              </a:ext>
            </a:extLst>
          </p:cNvPr>
          <p:cNvPicPr>
            <a:picLocks noChangeAspect="1"/>
          </p:cNvPicPr>
          <p:nvPr/>
        </p:nvPicPr>
        <p:blipFill rotWithShape="1">
          <a:blip r:embed="rId5">
            <a:extLst>
              <a:ext uri="{28A0092B-C50C-407E-A947-70E740481C1C}">
                <a14:useLocalDpi xmlns:a14="http://schemas.microsoft.com/office/drawing/2010/main" val="0"/>
              </a:ext>
            </a:extLst>
          </a:blip>
          <a:srcRect l="7515" r="13644" b="1"/>
          <a:stretch/>
        </p:blipFill>
        <p:spPr>
          <a:xfrm>
            <a:off x="-18226" y="3166282"/>
            <a:ext cx="2897900" cy="2444265"/>
          </a:xfrm>
          <a:prstGeom prst="rect">
            <a:avLst/>
          </a:prstGeom>
          <a:ln>
            <a:noFill/>
          </a:ln>
          <a:effectLst>
            <a:softEdge rad="112500"/>
          </a:effectLst>
        </p:spPr>
      </p:pic>
      <p:sp>
        <p:nvSpPr>
          <p:cNvPr id="13" name="Subtitle 2">
            <a:extLst>
              <a:ext uri="{FF2B5EF4-FFF2-40B4-BE49-F238E27FC236}">
                <a16:creationId xmlns="" xmlns:a16="http://schemas.microsoft.com/office/drawing/2014/main" id="{A3335C10-5300-49C8-9CC3-DC1F04C00C31}"/>
              </a:ext>
            </a:extLst>
          </p:cNvPr>
          <p:cNvSpPr txBox="1">
            <a:spLocks/>
          </p:cNvSpPr>
          <p:nvPr/>
        </p:nvSpPr>
        <p:spPr>
          <a:xfrm>
            <a:off x="6800123" y="1570749"/>
            <a:ext cx="2187978" cy="2569746"/>
          </a:xfrm>
          <a:prstGeom prst="rect">
            <a:avLst/>
          </a:prstGeom>
        </p:spPr>
        <p:txBody>
          <a:bodyPr>
            <a:noAutofit/>
          </a:bodyPr>
          <a:lstStyle>
            <a:lvl1pPr marL="233363" indent="-233363"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Char char="§"/>
              <a:defRPr sz="2400" b="0" kern="1200">
                <a:solidFill>
                  <a:schemeClr val="tx2"/>
                </a:solidFill>
                <a:latin typeface="+mn-lt"/>
                <a:ea typeface="+mn-ea"/>
                <a:cs typeface="+mn-cs"/>
              </a:defRPr>
            </a:lvl1pPr>
            <a:lvl2pPr marL="4572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2000" kern="1200">
                <a:solidFill>
                  <a:schemeClr val="tx2"/>
                </a:solidFill>
                <a:latin typeface="+mn-lt"/>
                <a:ea typeface="+mn-ea"/>
                <a:cs typeface="+mn-cs"/>
              </a:defRPr>
            </a:lvl2pPr>
            <a:lvl3pPr marL="690563" indent="-233363"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Char char="§"/>
              <a:defRPr sz="1800" kern="1200">
                <a:solidFill>
                  <a:schemeClr val="tx2"/>
                </a:solidFill>
                <a:latin typeface="+mn-lt"/>
                <a:ea typeface="+mn-ea"/>
                <a:cs typeface="+mn-cs"/>
              </a:defRPr>
            </a:lvl3pPr>
            <a:lvl4pPr marL="9144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600" kern="1200">
                <a:solidFill>
                  <a:schemeClr val="tx2"/>
                </a:solidFill>
                <a:latin typeface="+mn-lt"/>
                <a:ea typeface="+mn-ea"/>
                <a:cs typeface="+mn-cs"/>
              </a:defRPr>
            </a:lvl4pPr>
            <a:lvl5pPr marL="1147763" indent="-233363"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6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spcAft>
                <a:spcPts val="0"/>
              </a:spcAft>
            </a:pPr>
            <a:r>
              <a:rPr lang="en-US" dirty="0" smtClean="0">
                <a:latin typeface="Khmer OS Battambang" panose="02000500000000020004" pitchFamily="2" charset="0"/>
                <a:cs typeface="Khmer OS Battambang" panose="02000500000000020004" pitchFamily="2" charset="0"/>
              </a:rPr>
              <a:t>-</a:t>
            </a:r>
            <a:r>
              <a:rPr lang="km-KH" dirty="0" smtClean="0">
                <a:latin typeface="Khmer OS Battambang" panose="02000500000000020004" pitchFamily="2" charset="0"/>
                <a:cs typeface="Khmer OS Battambang" panose="02000500000000020004" pitchFamily="2" charset="0"/>
              </a:rPr>
              <a:t>កន្ត្រៃ </a:t>
            </a:r>
          </a:p>
          <a:p>
            <a:pPr>
              <a:lnSpc>
                <a:spcPct val="150000"/>
              </a:lnSpc>
              <a:spcAft>
                <a:spcPts val="0"/>
              </a:spcAft>
            </a:pPr>
            <a:r>
              <a:rPr lang="km-KH" dirty="0" smtClean="0">
                <a:latin typeface="Khmer OS Battambang" panose="02000500000000020004" pitchFamily="2" charset="0"/>
                <a:cs typeface="Khmer OS Battambang" panose="02000500000000020004" pitchFamily="2" charset="0"/>
              </a:rPr>
              <a:t>កាវស្អិត </a:t>
            </a:r>
            <a:r>
              <a:rPr lang="en-US" dirty="0" smtClean="0">
                <a:latin typeface="Khmer OS Battambang" panose="02000500000000020004" pitchFamily="2" charset="0"/>
                <a:cs typeface="Khmer OS Battambang" panose="02000500000000020004" pitchFamily="2" charset="0"/>
              </a:rPr>
              <a:t> </a:t>
            </a:r>
            <a:endParaRPr lang="km-KH"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en-US" dirty="0" smtClean="0">
                <a:latin typeface="Khmer OS Battambang" panose="02000500000000020004" pitchFamily="2" charset="0"/>
                <a:cs typeface="Khmer OS Battambang" panose="02000500000000020004" pitchFamily="2" charset="0"/>
              </a:rPr>
              <a:t>-</a:t>
            </a:r>
            <a:r>
              <a:rPr lang="km-KH" dirty="0" smtClean="0">
                <a:latin typeface="Khmer OS Battambang" panose="02000500000000020004" pitchFamily="2" charset="0"/>
                <a:cs typeface="Khmer OS Battambang" panose="02000500000000020004" pitchFamily="2" charset="0"/>
              </a:rPr>
              <a:t>ឈើការ៉េម</a:t>
            </a:r>
          </a:p>
          <a:p>
            <a:pPr>
              <a:lnSpc>
                <a:spcPct val="150000"/>
              </a:lnSpc>
              <a:spcAft>
                <a:spcPts val="0"/>
              </a:spcAft>
            </a:pPr>
            <a:r>
              <a:rPr lang="en-US" dirty="0" smtClean="0">
                <a:latin typeface="Khmer OS Battambang" panose="02000500000000020004" pitchFamily="2" charset="0"/>
                <a:cs typeface="Khmer OS Battambang" panose="02000500000000020004" pitchFamily="2" charset="0"/>
              </a:rPr>
              <a:t>-</a:t>
            </a:r>
            <a:r>
              <a:rPr lang="km-KH" dirty="0" smtClean="0">
                <a:latin typeface="Khmer OS Battambang" panose="02000500000000020004" pitchFamily="2" charset="0"/>
                <a:cs typeface="Khmer OS Battambang" panose="02000500000000020004" pitchFamily="2" charset="0"/>
              </a:rPr>
              <a:t>ក្រដាសពណ៌</a:t>
            </a:r>
            <a:endParaRPr lang="km-KH" sz="1000" dirty="0">
              <a:latin typeface="Khmer OS Battambang" panose="02000500000000020004" pitchFamily="2" charset="0"/>
              <a:cs typeface="Khmer OS Battambang" panose="02000500000000020004" pitchFamily="2" charset="0"/>
            </a:endParaRPr>
          </a:p>
        </p:txBody>
      </p:sp>
      <p:sp>
        <p:nvSpPr>
          <p:cNvPr id="14" name="TextBox 13"/>
          <p:cNvSpPr txBox="1"/>
          <p:nvPr/>
        </p:nvSpPr>
        <p:spPr>
          <a:xfrm>
            <a:off x="6371269" y="1047529"/>
            <a:ext cx="3045686" cy="461665"/>
          </a:xfrm>
          <a:prstGeom prst="rect">
            <a:avLst/>
          </a:prstGeom>
          <a:noFill/>
        </p:spPr>
        <p:txBody>
          <a:bodyPr wrap="square" rtlCol="0">
            <a:spAutoFit/>
          </a:bodyPr>
          <a:lstStyle/>
          <a:p>
            <a:r>
              <a:rPr lang="km-KH" sz="2400" dirty="0" smtClean="0">
                <a:solidFill>
                  <a:schemeClr val="accent6">
                    <a:lumMod val="75000"/>
                  </a:schemeClr>
                </a:solidFill>
                <a:latin typeface="khmer CN Battambang" panose="02000500000000020004" pitchFamily="2" charset="0"/>
                <a:cs typeface="khmer CN Battambang" panose="02000500000000020004" pitchFamily="2" charset="0"/>
              </a:rPr>
              <a:t>សម្ភារៈដែលត្រូវការ</a:t>
            </a:r>
            <a:endParaRPr lang="en-US" sz="2400" dirty="0">
              <a:solidFill>
                <a:schemeClr val="accent6">
                  <a:lumMod val="75000"/>
                </a:schemeClr>
              </a:solidFill>
              <a:latin typeface="khmer CN Battambang" panose="02000500000000020004" pitchFamily="2" charset="0"/>
              <a:cs typeface="khmer CN Battambang" panose="02000500000000020004" pitchFamily="2" charset="0"/>
            </a:endParaRPr>
          </a:p>
        </p:txBody>
      </p:sp>
    </p:spTree>
    <p:extLst>
      <p:ext uri="{BB962C8B-B14F-4D97-AF65-F5344CB8AC3E}">
        <p14:creationId xmlns:p14="http://schemas.microsoft.com/office/powerpoint/2010/main" val="30594569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199" y="1299944"/>
            <a:ext cx="5732585" cy="4875773"/>
          </a:xfrm>
        </p:spPr>
        <p:txBody>
          <a:bodyPr>
            <a:normAutofit/>
          </a:bodyPr>
          <a:lstStyle/>
          <a:p>
            <a:pPr>
              <a:lnSpc>
                <a:spcPct val="160000"/>
              </a:lnSpc>
              <a:spcAft>
                <a:spcPts val="0"/>
              </a:spcAft>
            </a:pPr>
            <a:endParaRPr lang="en-US" dirty="0" smtClean="0">
              <a:latin typeface="Khmer OS Battambang" panose="02000500000000020004" pitchFamily="2" charset="0"/>
              <a:cs typeface="Khmer OS Battambang" panose="02000500000000020004" pitchFamily="2" charset="0"/>
            </a:endParaRPr>
          </a:p>
          <a:p>
            <a:pPr>
              <a:lnSpc>
                <a:spcPct val="160000"/>
              </a:lnSpc>
              <a:spcAft>
                <a:spcPts val="0"/>
              </a:spcAft>
            </a:pPr>
            <a:r>
              <a:rPr lang="km-KH" dirty="0" smtClean="0">
                <a:latin typeface="Khmer OS Battambang" panose="02000500000000020004" pitchFamily="2" charset="0"/>
                <a:cs typeface="Khmer OS Battambang" panose="02000500000000020004" pitchFamily="2" charset="0"/>
              </a:rPr>
              <a:t>កម្មវិធីណូអែលគឺជាឳកាសដ៏ល្អសម្រាប់</a:t>
            </a:r>
          </a:p>
          <a:p>
            <a:pPr marL="0" indent="0">
              <a:lnSpc>
                <a:spcPct val="160000"/>
              </a:lnSpc>
              <a:spcAft>
                <a:spcPts val="0"/>
              </a:spcAft>
              <a:buNone/>
            </a:pPr>
            <a:r>
              <a:rPr lang="km-KH" dirty="0">
                <a:latin typeface="Khmer OS Battambang" panose="02000500000000020004" pitchFamily="2" charset="0"/>
                <a:cs typeface="Khmer OS Battambang" panose="02000500000000020004" pitchFamily="2" charset="0"/>
              </a:rPr>
              <a:t> </a:t>
            </a:r>
            <a:r>
              <a:rPr lang="km-KH" dirty="0" smtClean="0">
                <a:latin typeface="Khmer OS Battambang" panose="02000500000000020004" pitchFamily="2" charset="0"/>
                <a:cs typeface="Khmer OS Battambang" panose="02000500000000020004" pitchFamily="2" charset="0"/>
              </a:rPr>
              <a:t>  ក្មេងៗ</a:t>
            </a:r>
            <a:r>
              <a:rPr lang="ca-ES" dirty="0" smtClean="0">
                <a:latin typeface="Khmer OS Battambang" panose="02000500000000020004" pitchFamily="2" charset="0"/>
                <a:cs typeface="Khmer OS Battambang" panose="02000500000000020004" pitchFamily="2" charset="0"/>
              </a:rPr>
              <a:t> </a:t>
            </a:r>
            <a:r>
              <a:rPr lang="km-KH" dirty="0" smtClean="0">
                <a:latin typeface="Khmer OS Battambang" panose="02000500000000020004" pitchFamily="2" charset="0"/>
                <a:cs typeface="Khmer OS Battambang" panose="02000500000000020004" pitchFamily="2" charset="0"/>
              </a:rPr>
              <a:t>អញ្ជើញមិត្តភក្តិរបស់ពួកគេទៅ</a:t>
            </a:r>
          </a:p>
          <a:p>
            <a:pPr marL="0" indent="0">
              <a:lnSpc>
                <a:spcPct val="160000"/>
              </a:lnSpc>
              <a:spcAft>
                <a:spcPts val="0"/>
              </a:spcAft>
              <a:buNone/>
            </a:pPr>
            <a:r>
              <a:rPr lang="km-KH" dirty="0" smtClean="0">
                <a:latin typeface="Khmer OS Battambang" panose="02000500000000020004" pitchFamily="2" charset="0"/>
                <a:cs typeface="Khmer OS Battambang" panose="02000500000000020004" pitchFamily="2" charset="0"/>
              </a:rPr>
              <a:t>   ព្រះវិហារ!</a:t>
            </a:r>
            <a:endParaRPr lang="en-US" dirty="0" smtClean="0">
              <a:latin typeface="Khmer OS Battambang" panose="02000500000000020004" pitchFamily="2" charset="0"/>
              <a:cs typeface="Khmer OS Battambang" panose="02000500000000020004" pitchFamily="2" charset="0"/>
            </a:endParaRPr>
          </a:p>
          <a:p>
            <a:pPr>
              <a:lnSpc>
                <a:spcPct val="160000"/>
              </a:lnSpc>
              <a:spcAft>
                <a:spcPts val="0"/>
              </a:spcAft>
            </a:pPr>
            <a:r>
              <a:rPr lang="km-KH" dirty="0" smtClean="0">
                <a:latin typeface="Khmer OS Battambang" panose="02000500000000020004" pitchFamily="2" charset="0"/>
                <a:cs typeface="Khmer OS Battambang" panose="02000500000000020004" pitchFamily="2" charset="0"/>
              </a:rPr>
              <a:t>ការអធិដ្ឋានបើកទ្វាដួងចិត្តរបស់ពួកគេម្នាក់ៗ</a:t>
            </a:r>
            <a:r>
              <a:rPr lang="en-US" dirty="0" smtClean="0">
                <a:latin typeface="Khmer OS Battambang" panose="02000500000000020004" pitchFamily="2" charset="0"/>
                <a:cs typeface="Khmer OS Battambang" panose="02000500000000020004" pitchFamily="2" charset="0"/>
              </a:rPr>
              <a:t>!</a:t>
            </a:r>
          </a:p>
          <a:p>
            <a:pPr>
              <a:lnSpc>
                <a:spcPct val="160000"/>
              </a:lnSpc>
              <a:spcAft>
                <a:spcPts val="0"/>
              </a:spcAft>
            </a:pPr>
            <a:r>
              <a:rPr lang="km-KH" dirty="0" smtClean="0">
                <a:latin typeface="Khmer OS Battambang" panose="02000500000000020004" pitchFamily="2" charset="0"/>
                <a:cs typeface="Khmer OS Battambang" panose="02000500000000020004" pitchFamily="2" charset="0"/>
              </a:rPr>
              <a:t>ធ្វើជាគំរូ</a:t>
            </a:r>
            <a:r>
              <a:rPr lang="ca-ES" dirty="0" smtClean="0">
                <a:latin typeface="Khmer OS Battambang" panose="02000500000000020004" pitchFamily="2" charset="0"/>
                <a:cs typeface="Khmer OS Battambang" panose="02000500000000020004" pitchFamily="2" charset="0"/>
              </a:rPr>
              <a:t> ជាមួយនឹងជីរិតរស់នៅរបស់អ្នក</a:t>
            </a:r>
            <a:r>
              <a:rPr lang="en-US" dirty="0" smtClean="0">
                <a:latin typeface="Khmer OS Battambang" panose="02000500000000020004" pitchFamily="2" charset="0"/>
                <a:cs typeface="Khmer OS Battambang" panose="02000500000000020004" pitchFamily="2" charset="0"/>
              </a:rPr>
              <a:t>! </a:t>
            </a:r>
          </a:p>
          <a:p>
            <a:pPr>
              <a:lnSpc>
                <a:spcPct val="160000"/>
              </a:lnSpc>
              <a:spcAft>
                <a:spcPts val="0"/>
              </a:spcAft>
            </a:pPr>
            <a:r>
              <a:rPr lang="km-KH" dirty="0" smtClean="0">
                <a:latin typeface="Khmer OS Battambang" panose="02000500000000020004" pitchFamily="2" charset="0"/>
                <a:cs typeface="Khmer OS Battambang" panose="02000500000000020004" pitchFamily="2" charset="0"/>
              </a:rPr>
              <a:t>ចូរចែកចាយ</a:t>
            </a:r>
            <a:r>
              <a:rPr lang="ca-ES" dirty="0" smtClean="0">
                <a:latin typeface="Khmer OS Battambang" panose="02000500000000020004" pitchFamily="2" charset="0"/>
                <a:cs typeface="Khmer OS Battambang" panose="02000500000000020004" pitchFamily="2" charset="0"/>
              </a:rPr>
              <a:t> </a:t>
            </a:r>
            <a:r>
              <a:rPr lang="km-KH" dirty="0" smtClean="0">
                <a:latin typeface="Khmer OS Battambang" panose="02000500000000020004" pitchFamily="2" charset="0"/>
                <a:cs typeface="Khmer OS Battambang" panose="02000500000000020004" pitchFamily="2" charset="0"/>
              </a:rPr>
              <a:t>និងបម្រើមនុស្សដទៃទៀតដែលនៅជុំវិញអ្នក!</a:t>
            </a:r>
            <a:endParaRPr lang="en-US" dirty="0" smtClean="0">
              <a:latin typeface="Khmer OS Battambang" panose="02000500000000020004" pitchFamily="2" charset="0"/>
              <a:cs typeface="Khmer OS Battambang" panose="02000500000000020004" pitchFamily="2" charset="0"/>
            </a:endParaRPr>
          </a:p>
          <a:p>
            <a:pPr marL="0" indent="0">
              <a:lnSpc>
                <a:spcPct val="160000"/>
              </a:lnSpc>
              <a:spcAft>
                <a:spcPts val="0"/>
              </a:spcAft>
              <a:buNone/>
            </a:pPr>
            <a:endParaRPr lang="en-US" dirty="0" smtClean="0">
              <a:latin typeface="Khmer OS Battambang" panose="02000500000000020004" pitchFamily="2" charset="0"/>
              <a:cs typeface="Khmer OS Battambang" panose="02000500000000020004" pitchFamily="2" charset="0"/>
            </a:endParaRPr>
          </a:p>
        </p:txBody>
      </p:sp>
      <p:pic>
        <p:nvPicPr>
          <p:cNvPr id="4" name="Picture Placeholder 3" descr="Picture 091.jpg"/>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2941" b="2941"/>
          <a:stretch>
            <a:fillRect/>
          </a:stretch>
        </p:blipFill>
        <p:spPr>
          <a:prstGeom prst="rect">
            <a:avLst/>
          </a:prstGeom>
          <a:ln>
            <a:noFill/>
          </a:ln>
          <a:effectLst>
            <a:softEdge rad="112500"/>
          </a:effectLst>
        </p:spPr>
      </p:pic>
      <p:sp>
        <p:nvSpPr>
          <p:cNvPr id="2" name="Title 1"/>
          <p:cNvSpPr>
            <a:spLocks noGrp="1"/>
          </p:cNvSpPr>
          <p:nvPr>
            <p:ph type="title"/>
          </p:nvPr>
        </p:nvSpPr>
        <p:spPr/>
        <p:txBody>
          <a:bodyPr anchor="ctr"/>
          <a:lstStyle/>
          <a:p>
            <a:pPr>
              <a:lnSpc>
                <a:spcPct val="110000"/>
              </a:lnSpc>
            </a:pPr>
            <a:r>
              <a:rPr lang="km-KH" b="0" dirty="0">
                <a:latin typeface="Khmer MEF2" panose="02000506000000020004" pitchFamily="2" charset="0"/>
                <a:cs typeface="Khmer MEF2" panose="02000506000000020004" pitchFamily="2" charset="0"/>
              </a:rPr>
              <a:t>ការរួម</a:t>
            </a:r>
            <a:r>
              <a:rPr lang="km-KH" b="0" dirty="0" smtClean="0">
                <a:latin typeface="Khmer MEF2" panose="02000506000000020004" pitchFamily="2" charset="0"/>
                <a:cs typeface="Khmer MEF2" panose="02000506000000020004" pitchFamily="2" charset="0"/>
              </a:rPr>
              <a:t>បញ្ចូលពីមិត្ត</a:t>
            </a:r>
            <a:r>
              <a:rPr lang="km-KH" b="0" dirty="0">
                <a:latin typeface="Khmer MEF2" panose="02000506000000020004" pitchFamily="2" charset="0"/>
                <a:cs typeface="Khmer MEF2" panose="02000506000000020004" pitchFamily="2" charset="0"/>
              </a:rPr>
              <a:t>ទៅកាន់មិត្ត</a:t>
            </a:r>
            <a:endParaRPr lang="en-US" b="0" dirty="0">
              <a:latin typeface="Khmer MEF2" panose="02000506000000020004" pitchFamily="2" charset="0"/>
              <a:cs typeface="Khmer MEF2" panose="02000506000000020004" pitchFamily="2" charset="0"/>
            </a:endParaRPr>
          </a:p>
        </p:txBody>
      </p:sp>
    </p:spTree>
    <p:extLst>
      <p:ext uri="{BB962C8B-B14F-4D97-AF65-F5344CB8AC3E}">
        <p14:creationId xmlns:p14="http://schemas.microsoft.com/office/powerpoint/2010/main" val="9032542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640580" y="1933359"/>
            <a:ext cx="4754880" cy="5943599"/>
          </a:xfrm>
        </p:spPr>
        <p:txBody>
          <a:bodyPr>
            <a:normAutofit/>
          </a:bodyPr>
          <a:lstStyle/>
          <a:p>
            <a:pPr>
              <a:lnSpc>
                <a:spcPct val="100000"/>
              </a:lnSpc>
              <a:spcAft>
                <a:spcPts val="0"/>
              </a:spcAft>
            </a:pPr>
            <a:r>
              <a:rPr lang="km-KH" sz="2000" dirty="0" smtClean="0"/>
              <a:t>​​​​​​      </a:t>
            </a:r>
            <a:r>
              <a:rPr lang="en-US" sz="2000" dirty="0" err="1" smtClean="0"/>
              <a:t>OneHope</a:t>
            </a:r>
            <a:r>
              <a:rPr lang="en-US" sz="2000" dirty="0" smtClean="0"/>
              <a:t> </a:t>
            </a:r>
            <a:r>
              <a:rPr lang="km-KH" sz="2000" dirty="0" smtClean="0">
                <a:latin typeface="Khmer OS Metal Chrieng" panose="02000500000000020004" pitchFamily="2" charset="0"/>
                <a:cs typeface="Khmer OS Metal Chrieng" panose="02000500000000020004" pitchFamily="2" charset="0"/>
              </a:rPr>
              <a:t>ជាអ្នកណា</a:t>
            </a:r>
            <a:r>
              <a:rPr lang="en-US" sz="2000" dirty="0" smtClean="0"/>
              <a:t>?</a:t>
            </a:r>
          </a:p>
          <a:p>
            <a:pPr>
              <a:lnSpc>
                <a:spcPct val="100000"/>
              </a:lnSpc>
              <a:spcAft>
                <a:spcPts val="0"/>
              </a:spcAft>
            </a:pPr>
            <a:r>
              <a:rPr lang="en-US" sz="2000" dirty="0" smtClean="0"/>
              <a:t> </a:t>
            </a:r>
          </a:p>
          <a:p>
            <a:pPr marL="342900" indent="-342900">
              <a:lnSpc>
                <a:spcPct val="100000"/>
              </a:lnSpc>
              <a:spcAft>
                <a:spcPts val="0"/>
              </a:spcAft>
              <a:buFont typeface="Arial"/>
              <a:buChar char="•"/>
            </a:pPr>
            <a:r>
              <a:rPr lang="km-KH" sz="2000" dirty="0" smtClean="0">
                <a:latin typeface="Khmer OS Metal Chrieng" panose="02000500000000020004" pitchFamily="2" charset="0"/>
                <a:cs typeface="Khmer OS Metal Chrieng" panose="02000500000000020004" pitchFamily="2" charset="0"/>
              </a:rPr>
              <a:t>ជាព័ន្ឋកិច្ចគ្រិស្តបរិស័ទអន្តរជាតិ។</a:t>
            </a:r>
          </a:p>
          <a:p>
            <a:pPr marL="342900" indent="-342900">
              <a:lnSpc>
                <a:spcPct val="100000"/>
              </a:lnSpc>
              <a:spcAft>
                <a:spcPts val="0"/>
              </a:spcAft>
              <a:buFont typeface="Arial"/>
              <a:buChar char="•"/>
            </a:pPr>
            <a:endParaRPr lang="en-US" sz="2000" dirty="0" smtClean="0"/>
          </a:p>
          <a:p>
            <a:pPr marL="342900" indent="-342900">
              <a:lnSpc>
                <a:spcPct val="150000"/>
              </a:lnSpc>
              <a:spcAft>
                <a:spcPts val="0"/>
              </a:spcAft>
              <a:buFont typeface="Arial"/>
              <a:buChar char="•"/>
            </a:pPr>
            <a:r>
              <a:rPr lang="km-KH" sz="2000" dirty="0" smtClean="0">
                <a:latin typeface="Khmer OS Metal Chrieng" panose="02000500000000020004" pitchFamily="2" charset="0"/>
                <a:cs typeface="Khmer OS Metal Chrieng" panose="02000500000000020004" pitchFamily="2" charset="0"/>
              </a:rPr>
              <a:t>ចែកចាយព្រះបន្ទូលរបស់</a:t>
            </a:r>
            <a:endParaRPr lang="en-US" sz="2000" dirty="0" smtClean="0">
              <a:latin typeface="Khmer OS Metal Chrieng" panose="02000500000000020004" pitchFamily="2" charset="0"/>
              <a:cs typeface="Khmer OS Metal Chrieng" panose="02000500000000020004" pitchFamily="2" charset="0"/>
            </a:endParaRPr>
          </a:p>
          <a:p>
            <a:pPr>
              <a:lnSpc>
                <a:spcPct val="150000"/>
              </a:lnSpc>
              <a:spcAft>
                <a:spcPts val="0"/>
              </a:spcAft>
            </a:pPr>
            <a:r>
              <a:rPr lang="en-US" sz="2000" dirty="0">
                <a:latin typeface="Khmer OS Metal Chrieng" panose="02000500000000020004" pitchFamily="2" charset="0"/>
                <a:cs typeface="Khmer OS Metal Chrieng" panose="02000500000000020004" pitchFamily="2" charset="0"/>
              </a:rPr>
              <a:t> </a:t>
            </a:r>
            <a:r>
              <a:rPr lang="en-US" sz="2000" dirty="0" smtClean="0">
                <a:latin typeface="Khmer OS Metal Chrieng" panose="02000500000000020004" pitchFamily="2" charset="0"/>
                <a:cs typeface="Khmer OS Metal Chrieng" panose="02000500000000020004" pitchFamily="2" charset="0"/>
              </a:rPr>
              <a:t>    </a:t>
            </a:r>
            <a:r>
              <a:rPr lang="km-KH" sz="2000" dirty="0" smtClean="0">
                <a:latin typeface="Khmer OS Metal Chrieng" panose="02000500000000020004" pitchFamily="2" charset="0"/>
                <a:cs typeface="Khmer OS Metal Chrieng" panose="02000500000000020004" pitchFamily="2" charset="0"/>
              </a:rPr>
              <a:t>ព្រះជាម្ចាស់ទៅដល់កុមារនិងយុវជន</a:t>
            </a:r>
            <a:endParaRPr lang="en-US" sz="2000" dirty="0" smtClean="0">
              <a:latin typeface="Khmer OS Metal Chrieng" panose="02000500000000020004" pitchFamily="2" charset="0"/>
              <a:cs typeface="Khmer OS Metal Chrieng" panose="02000500000000020004" pitchFamily="2" charset="0"/>
            </a:endParaRPr>
          </a:p>
          <a:p>
            <a:pPr>
              <a:lnSpc>
                <a:spcPct val="150000"/>
              </a:lnSpc>
              <a:spcAft>
                <a:spcPts val="0"/>
              </a:spcAft>
            </a:pPr>
            <a:r>
              <a:rPr lang="en-US" sz="2000" dirty="0" smtClean="0">
                <a:latin typeface="Khmer OS Metal Chrieng" panose="02000500000000020004" pitchFamily="2" charset="0"/>
                <a:cs typeface="Khmer OS Metal Chrieng" panose="02000500000000020004" pitchFamily="2" charset="0"/>
              </a:rPr>
              <a:t>     </a:t>
            </a:r>
            <a:r>
              <a:rPr lang="km-KH" sz="2000" dirty="0" smtClean="0">
                <a:latin typeface="Khmer OS Metal Chrieng" panose="02000500000000020004" pitchFamily="2" charset="0"/>
                <a:cs typeface="Khmer OS Metal Chrieng" panose="02000500000000020004" pitchFamily="2" charset="0"/>
              </a:rPr>
              <a:t>នៅទូទាំងពិភពលោក។</a:t>
            </a:r>
          </a:p>
          <a:p>
            <a:pPr marL="342900" indent="-342900">
              <a:lnSpc>
                <a:spcPct val="100000"/>
              </a:lnSpc>
              <a:spcAft>
                <a:spcPts val="0"/>
              </a:spcAft>
              <a:buFont typeface="Arial"/>
              <a:buChar char="•"/>
            </a:pPr>
            <a:endParaRPr lang="en-US" sz="1600" dirty="0" smtClean="0"/>
          </a:p>
          <a:p>
            <a:pPr marL="342900" indent="-342900">
              <a:lnSpc>
                <a:spcPct val="100000"/>
              </a:lnSpc>
              <a:spcAft>
                <a:spcPts val="0"/>
              </a:spcAft>
              <a:buFont typeface="Arial"/>
              <a:buChar char="•"/>
            </a:pPr>
            <a:endParaRPr lang="en-US" sz="1600" dirty="0"/>
          </a:p>
        </p:txBody>
      </p:sp>
      <p:pic>
        <p:nvPicPr>
          <p:cNvPr id="4" name="Picture Placeholder 3"/>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22457" r="22457"/>
          <a:stretch>
            <a:fillRect/>
          </a:stretch>
        </p:blipFill>
        <p:spPr>
          <a:prstGeom prst="rect">
            <a:avLst/>
          </a:prstGeom>
          <a:ln>
            <a:noFill/>
          </a:ln>
          <a:effectLst>
            <a:softEdge rad="112500"/>
          </a:effectLst>
        </p:spPr>
      </p:pic>
    </p:spTree>
    <p:extLst>
      <p:ext uri="{BB962C8B-B14F-4D97-AF65-F5344CB8AC3E}">
        <p14:creationId xmlns:p14="http://schemas.microsoft.com/office/powerpoint/2010/main" val="3177365468"/>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km-KH" b="0" dirty="0" smtClean="0">
                <a:latin typeface="Khmer MEF2" panose="02000506000000020004" pitchFamily="2" charset="0"/>
                <a:cs typeface="Khmer MEF2" panose="02000506000000020004" pitchFamily="2" charset="0"/>
              </a:rPr>
              <a:t>ធនធានកម្មវិធី</a:t>
            </a:r>
            <a:endParaRPr lang="en-US" b="0" dirty="0">
              <a:latin typeface="Khmer MEF2" panose="02000506000000020004" pitchFamily="2" charset="0"/>
              <a:cs typeface="Khmer MEF2" panose="02000506000000020004" pitchFamily="2"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965680460"/>
              </p:ext>
            </p:extLst>
          </p:nvPr>
        </p:nvGraphicFramePr>
        <p:xfrm>
          <a:off x="2190748" y="2739731"/>
          <a:ext cx="5505452" cy="1244600"/>
        </p:xfrm>
        <a:graphic>
          <a:graphicData uri="http://schemas.openxmlformats.org/drawingml/2006/table">
            <a:tbl>
              <a:tblPr bandRow="1">
                <a:tableStyleId>{5C22544A-7EE6-4342-B048-85BDC9FD1C3A}</a:tableStyleId>
              </a:tblPr>
              <a:tblGrid>
                <a:gridCol w="1835151"/>
                <a:gridCol w="1835150"/>
                <a:gridCol w="1835151"/>
              </a:tblGrid>
              <a:tr h="1244600">
                <a:tc>
                  <a:txBody>
                    <a:bodyPr/>
                    <a:lstStyle/>
                    <a:p>
                      <a:pPr algn="ctr"/>
                      <a:r>
                        <a:rPr lang="km-KH" b="1" dirty="0" smtClean="0">
                          <a:solidFill>
                            <a:schemeClr val="bg1"/>
                          </a:solidFill>
                          <a:latin typeface="Khmer OS Metal Chrieng" panose="02000500000000020004" pitchFamily="2" charset="0"/>
                          <a:cs typeface="Khmer OS Metal Chrieng" panose="02000500000000020004" pitchFamily="2" charset="0"/>
                        </a:rPr>
                        <a:t>គំរូលិខិតអញ្ជើញ</a:t>
                      </a:r>
                      <a:endParaRPr lang="en-US" b="1" dirty="0">
                        <a:solidFill>
                          <a:schemeClr val="bg1"/>
                        </a:solidFill>
                        <a:latin typeface="Khmer OS Metal Chrieng" panose="02000500000000020004" pitchFamily="2" charset="0"/>
                        <a:cs typeface="Khmer OS Metal Chrieng" panose="02000500000000020004" pitchFamily="2" charset="0"/>
                      </a:endParaRPr>
                    </a:p>
                  </a:txBody>
                  <a:tcPr marL="45720" marR="4572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lang="km-KH" b="1" dirty="0" smtClean="0">
                          <a:solidFill>
                            <a:schemeClr val="bg1"/>
                          </a:solidFill>
                          <a:latin typeface="Khmer OS Metal Chrieng" panose="02000500000000020004" pitchFamily="2" charset="0"/>
                          <a:cs typeface="Khmer OS Metal Chrieng" panose="02000500000000020004" pitchFamily="2" charset="0"/>
                        </a:rPr>
                        <a:t>រង្វាន់គូប៉ុង</a:t>
                      </a:r>
                      <a:endParaRPr lang="en-US" b="1" dirty="0">
                        <a:solidFill>
                          <a:schemeClr val="bg1"/>
                        </a:solidFill>
                        <a:latin typeface="Khmer OS Metal Chrieng" panose="02000500000000020004" pitchFamily="2" charset="0"/>
                        <a:cs typeface="Khmer OS Metal Chrieng" panose="02000500000000020004" pitchFamily="2" charset="0"/>
                      </a:endParaRPr>
                    </a:p>
                  </a:txBody>
                  <a:tcPr marL="45720" marR="4572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pPr algn="ctr"/>
                      <a:r>
                        <a:rPr lang="km-KH" b="1" dirty="0" smtClean="0">
                          <a:solidFill>
                            <a:schemeClr val="bg1"/>
                          </a:solidFill>
                          <a:latin typeface="Khmer OS Metal Chrieng" panose="02000500000000020004" pitchFamily="2" charset="0"/>
                          <a:cs typeface="Khmer OS Metal Chrieng" panose="02000500000000020004" pitchFamily="2" charset="0"/>
                        </a:rPr>
                        <a:t>ការផាត់ពណ៌</a:t>
                      </a:r>
                      <a:endParaRPr lang="en-US" b="1" dirty="0">
                        <a:solidFill>
                          <a:schemeClr val="bg1"/>
                        </a:solidFill>
                        <a:latin typeface="Khmer OS Metal Chrieng" panose="02000500000000020004" pitchFamily="2" charset="0"/>
                        <a:cs typeface="Khmer OS Metal Chrieng" panose="02000500000000020004" pitchFamily="2" charset="0"/>
                      </a:endParaRPr>
                    </a:p>
                  </a:txBody>
                  <a:tcPr marL="45720" marR="4572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3"/>
                    </a:solidFill>
                  </a:tcPr>
                </a:tc>
              </a:tr>
            </a:tbl>
          </a:graphicData>
        </a:graphic>
      </p:graphicFrame>
      <p:sp>
        <p:nvSpPr>
          <p:cNvPr id="8" name="Text Placeholder 4"/>
          <p:cNvSpPr txBox="1">
            <a:spLocks/>
          </p:cNvSpPr>
          <p:nvPr/>
        </p:nvSpPr>
        <p:spPr>
          <a:xfrm>
            <a:off x="611920" y="4613322"/>
            <a:ext cx="8227280" cy="361950"/>
          </a:xfrm>
          <a:prstGeom prst="rect">
            <a:avLst/>
          </a:prstGeom>
        </p:spPr>
        <p:txBody>
          <a:bodyPr vert="horz" lIns="91440" tIns="45720" rIns="91440" bIns="45720" rtlCol="0">
            <a:noAutofit/>
          </a:bodyPr>
          <a:lstStyle>
            <a:lvl1pPr marL="0" indent="0"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None/>
              <a:defRPr sz="2000" b="0" kern="1200">
                <a:solidFill>
                  <a:schemeClr val="accent6"/>
                </a:solidFill>
                <a:latin typeface="+mn-lt"/>
                <a:ea typeface="+mn-ea"/>
                <a:cs typeface="+mn-cs"/>
              </a:defRPr>
            </a:lvl1pPr>
            <a:lvl2pPr marL="4572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800" kern="1200">
                <a:solidFill>
                  <a:schemeClr val="accent6"/>
                </a:solidFill>
                <a:latin typeface="+mn-lt"/>
                <a:ea typeface="+mn-ea"/>
                <a:cs typeface="+mn-cs"/>
              </a:defRPr>
            </a:lvl2pPr>
            <a:lvl3pPr marL="690563" indent="-233363"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Char char="§"/>
              <a:defRPr sz="1600" kern="1200">
                <a:solidFill>
                  <a:schemeClr val="accent6"/>
                </a:solidFill>
                <a:latin typeface="+mn-lt"/>
                <a:ea typeface="+mn-ea"/>
                <a:cs typeface="+mn-cs"/>
              </a:defRPr>
            </a:lvl3pPr>
            <a:lvl4pPr marL="9144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400" kern="1200">
                <a:solidFill>
                  <a:schemeClr val="accent6"/>
                </a:solidFill>
                <a:latin typeface="+mn-lt"/>
                <a:ea typeface="+mn-ea"/>
                <a:cs typeface="+mn-cs"/>
              </a:defRPr>
            </a:lvl4pPr>
            <a:lvl5pPr marL="1147763" indent="-233363"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400" kern="1200">
                <a:solidFill>
                  <a:schemeClr val="accent6"/>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km-KH" dirty="0" smtClean="0">
                <a:latin typeface="Khmer OS Metal Chrieng" panose="02000500000000020004" pitchFamily="2" charset="0"/>
                <a:cs typeface="Khmer OS Metal Chrieng" panose="02000500000000020004" pitchFamily="2" charset="0"/>
              </a:rPr>
              <a:t>ធនធានបន្ថែមសម្រាប់គ្រូសូមចូលទៅកាន់ ៖ </a:t>
            </a:r>
            <a:r>
              <a:rPr lang="en-US" u="sng" dirty="0" smtClean="0">
                <a:solidFill>
                  <a:schemeClr val="accent3"/>
                </a:solidFill>
              </a:rPr>
              <a:t>christmasinasia.net/leaders </a:t>
            </a:r>
            <a:endParaRPr lang="en-US" u="sng" dirty="0">
              <a:solidFill>
                <a:schemeClr val="accent3"/>
              </a:solidFill>
            </a:endParaRPr>
          </a:p>
        </p:txBody>
      </p:sp>
    </p:spTree>
    <p:extLst>
      <p:ext uri="{BB962C8B-B14F-4D97-AF65-F5344CB8AC3E}">
        <p14:creationId xmlns:p14="http://schemas.microsoft.com/office/powerpoint/2010/main" val="280644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km-KH" sz="4400" dirty="0" smtClean="0">
                <a:latin typeface="khmer CN Battambang" panose="02000500000000020004" pitchFamily="2" charset="0"/>
                <a:cs typeface="khmer CN Battambang" panose="02000500000000020004" pitchFamily="2" charset="0"/>
              </a:rPr>
              <a:t>គម្រោងផែនការណ៍</a:t>
            </a:r>
            <a:endParaRPr lang="en-US" sz="4400" dirty="0">
              <a:latin typeface="khmer CN Battambang" panose="02000500000000020004" pitchFamily="2" charset="0"/>
              <a:cs typeface="khmer CN Battambang" panose="02000500000000020004" pitchFamily="2" charset="0"/>
            </a:endParaRPr>
          </a:p>
        </p:txBody>
      </p:sp>
      <p:sp>
        <p:nvSpPr>
          <p:cNvPr id="5" name="TextBox 4"/>
          <p:cNvSpPr txBox="1"/>
          <p:nvPr/>
        </p:nvSpPr>
        <p:spPr>
          <a:xfrm>
            <a:off x="368490" y="1501253"/>
            <a:ext cx="7983941" cy="1477328"/>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km-KH" sz="2000" dirty="0" smtClean="0">
                <a:latin typeface="Khmer OS Battambang" panose="02000500000000020004" pitchFamily="2" charset="0"/>
                <a:cs typeface="Khmer OS Battambang" panose="02000500000000020004" pitchFamily="2" charset="0"/>
              </a:rPr>
              <a:t>យើងត្រូវតែមានគម្រោងផែនការណ៍ច្បាស់លាស់ នៅពេលដែលយើងចង់ឲ្យមានកម្មវិធីមួយកើតឡើង។ ហើយអ្វីដែលយើងត្រូវគិតនោះដូចជា៖</a:t>
            </a:r>
          </a:p>
          <a:p>
            <a:pPr>
              <a:lnSpc>
                <a:spcPct val="150000"/>
              </a:lnSpc>
            </a:pPr>
            <a:endParaRPr lang="en-US" sz="2000" dirty="0">
              <a:latin typeface="Khmer OS Battambang" panose="02000500000000020004" pitchFamily="2" charset="0"/>
              <a:cs typeface="Khmer OS Battambang" panose="02000500000000020004" pitchFamily="2" charset="0"/>
            </a:endParaRPr>
          </a:p>
        </p:txBody>
      </p:sp>
      <p:sp>
        <p:nvSpPr>
          <p:cNvPr id="6" name="TextBox 5"/>
          <p:cNvSpPr txBox="1"/>
          <p:nvPr/>
        </p:nvSpPr>
        <p:spPr>
          <a:xfrm>
            <a:off x="736978" y="2470245"/>
            <a:ext cx="8202305" cy="5078313"/>
          </a:xfrm>
          <a:prstGeom prst="rect">
            <a:avLst/>
          </a:prstGeom>
          <a:noFill/>
        </p:spPr>
        <p:txBody>
          <a:bodyPr wrap="square" rtlCol="0">
            <a:spAutoFit/>
          </a:bodyPr>
          <a:lstStyle/>
          <a:p>
            <a:pPr marL="285750" indent="-285750">
              <a:lnSpc>
                <a:spcPct val="150000"/>
              </a:lnSpc>
              <a:buFontTx/>
              <a:buChar char="-"/>
            </a:pPr>
            <a:r>
              <a:rPr lang="km-KH" sz="2400" dirty="0" smtClean="0">
                <a:solidFill>
                  <a:srgbClr val="C00000"/>
                </a:solidFill>
                <a:latin typeface="Khmer OS Battambang" panose="02000500000000020004" pitchFamily="2" charset="0"/>
                <a:cs typeface="Khmer OS Battambang" panose="02000500000000020004" pitchFamily="2" charset="0"/>
              </a:rPr>
              <a:t>កាលបរិច្ឆេទ.............</a:t>
            </a:r>
            <a:r>
              <a:rPr lang="km-KH" sz="2400" dirty="0" smtClean="0">
                <a:solidFill>
                  <a:srgbClr val="C00000"/>
                </a:solidFill>
                <a:latin typeface="Khmer OS Battambang" panose="02000500000000020004" pitchFamily="2" charset="0"/>
                <a:cs typeface="Khmer OS Battambang" panose="02000500000000020004" pitchFamily="2" charset="0"/>
              </a:rPr>
              <a:t>....../.................../........................</a:t>
            </a:r>
          </a:p>
          <a:p>
            <a:pPr marL="285750" indent="-285750">
              <a:lnSpc>
                <a:spcPct val="150000"/>
              </a:lnSpc>
              <a:buFontTx/>
              <a:buChar char="-"/>
            </a:pPr>
            <a:r>
              <a:rPr lang="km-KH" sz="2400" dirty="0" smtClean="0">
                <a:solidFill>
                  <a:srgbClr val="C00000"/>
                </a:solidFill>
                <a:latin typeface="Khmer OS Battambang" panose="02000500000000020004" pitchFamily="2" charset="0"/>
                <a:cs typeface="Khmer OS Battambang" panose="02000500000000020004" pitchFamily="2" charset="0"/>
              </a:rPr>
              <a:t>អធិស្ឋាន.....................................................................</a:t>
            </a:r>
          </a:p>
          <a:p>
            <a:pPr marL="285750" indent="-285750">
              <a:lnSpc>
                <a:spcPct val="150000"/>
              </a:lnSpc>
              <a:buFontTx/>
              <a:buChar char="-"/>
            </a:pPr>
            <a:r>
              <a:rPr lang="km-KH" sz="2400" dirty="0" smtClean="0">
                <a:solidFill>
                  <a:srgbClr val="C00000"/>
                </a:solidFill>
                <a:latin typeface="Khmer OS Battambang" panose="02000500000000020004" pitchFamily="2" charset="0"/>
                <a:cs typeface="Khmer OS Battambang" panose="02000500000000020004" pitchFamily="2" charset="0"/>
              </a:rPr>
              <a:t>រៀបចំទីកន្លែងឲ្យបានល្អប្រសើរ......................................</a:t>
            </a:r>
          </a:p>
          <a:p>
            <a:pPr marL="285750" indent="-285750">
              <a:lnSpc>
                <a:spcPct val="150000"/>
              </a:lnSpc>
              <a:buFontTx/>
              <a:buChar char="-"/>
            </a:pPr>
            <a:r>
              <a:rPr lang="km-KH" sz="2400" dirty="0" smtClean="0">
                <a:solidFill>
                  <a:srgbClr val="C00000"/>
                </a:solidFill>
                <a:latin typeface="Khmer OS Battambang" panose="02000500000000020004" pitchFamily="2" charset="0"/>
                <a:cs typeface="Khmer OS Battambang" panose="02000500000000020004" pitchFamily="2" charset="0"/>
              </a:rPr>
              <a:t>សូមកែនប្រមូលជ្រើសរើសអ្នកស្ម័គ្រចិត្ត...........................</a:t>
            </a:r>
          </a:p>
          <a:p>
            <a:pPr marL="285750" indent="-285750">
              <a:lnSpc>
                <a:spcPct val="150000"/>
              </a:lnSpc>
              <a:buFontTx/>
              <a:buChar char="-"/>
            </a:pPr>
            <a:r>
              <a:rPr lang="km-KH" sz="2400" dirty="0" smtClean="0">
                <a:solidFill>
                  <a:srgbClr val="C00000"/>
                </a:solidFill>
                <a:latin typeface="Khmer OS Battambang" panose="02000500000000020004" pitchFamily="2" charset="0"/>
                <a:cs typeface="Khmer OS Battambang" panose="02000500000000020004" pitchFamily="2" charset="0"/>
              </a:rPr>
              <a:t>ផ្សព្វផ្សាយពត៌មាននិងអញ្ជើញឲ្យមានអ្នកចូលរួម..............</a:t>
            </a:r>
          </a:p>
          <a:p>
            <a:pPr marL="285750" indent="-285750">
              <a:lnSpc>
                <a:spcPct val="150000"/>
              </a:lnSpc>
              <a:buFontTx/>
              <a:buChar char="-"/>
            </a:pPr>
            <a:r>
              <a:rPr lang="km-KH" sz="2400" dirty="0" smtClean="0">
                <a:solidFill>
                  <a:srgbClr val="C00000"/>
                </a:solidFill>
                <a:latin typeface="Khmer OS Battambang" panose="02000500000000020004" pitchFamily="2" charset="0"/>
                <a:cs typeface="Khmer OS Battambang" panose="02000500000000020004" pitchFamily="2" charset="0"/>
              </a:rPr>
              <a:t>ធ្វើការរាយបញ្ជីសម្ភារៈដែលយើងត្រូវការ ក្នុងការធ្វើកម្មវិធីរបស់យើង............................................................................</a:t>
            </a:r>
          </a:p>
          <a:p>
            <a:pPr marL="285750" indent="-285750">
              <a:lnSpc>
                <a:spcPct val="150000"/>
              </a:lnSpc>
              <a:buFontTx/>
              <a:buChar char="-"/>
            </a:pPr>
            <a:endParaRPr lang="km-KH" sz="2400" dirty="0" smtClean="0">
              <a:solidFill>
                <a:srgbClr val="C00000"/>
              </a:solidFill>
              <a:latin typeface="Khmer OS Battambang" panose="02000500000000020004" pitchFamily="2" charset="0"/>
              <a:cs typeface="Khmer OS Battambang" panose="02000500000000020004" pitchFamily="2" charset="0"/>
            </a:endParaRPr>
          </a:p>
          <a:p>
            <a:pPr marL="285750" indent="-285750">
              <a:lnSpc>
                <a:spcPct val="150000"/>
              </a:lnSpc>
              <a:buFontTx/>
              <a:buChar char="-"/>
            </a:pPr>
            <a:endParaRPr lang="km-KH" sz="2400" dirty="0" smtClean="0">
              <a:solidFill>
                <a:srgbClr val="C00000"/>
              </a:solidFill>
              <a:latin typeface="Khmer OS Battambang" panose="02000500000000020004" pitchFamily="2" charset="0"/>
              <a:cs typeface="Khmer OS Battambang" panose="02000500000000020004" pitchFamily="2" charset="0"/>
            </a:endParaRPr>
          </a:p>
        </p:txBody>
      </p:sp>
    </p:spTree>
    <p:extLst>
      <p:ext uri="{BB962C8B-B14F-4D97-AF65-F5344CB8AC3E}">
        <p14:creationId xmlns:p14="http://schemas.microsoft.com/office/powerpoint/2010/main" val="26119780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m-KH" sz="4400" dirty="0" smtClean="0">
                <a:latin typeface="khmer CN Battambang" panose="02000500000000020004" pitchFamily="2" charset="0"/>
                <a:cs typeface="khmer CN Battambang" panose="02000500000000020004" pitchFamily="2" charset="0"/>
              </a:rPr>
              <a:t>គម្រោងផែនការណ៍</a:t>
            </a:r>
            <a:endParaRPr lang="en-US" sz="4400" dirty="0">
              <a:latin typeface="khmer CN Battambang" panose="02000500000000020004" pitchFamily="2" charset="0"/>
              <a:cs typeface="khmer CN Battambang" panose="02000500000000020004" pitchFamily="2" charset="0"/>
            </a:endParaRPr>
          </a:p>
        </p:txBody>
      </p:sp>
      <p:sp>
        <p:nvSpPr>
          <p:cNvPr id="4" name="TextBox 3"/>
          <p:cNvSpPr txBox="1"/>
          <p:nvPr/>
        </p:nvSpPr>
        <p:spPr>
          <a:xfrm>
            <a:off x="368490" y="1501253"/>
            <a:ext cx="7983941" cy="1477328"/>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km-KH" sz="2000" dirty="0" smtClean="0">
                <a:latin typeface="Khmer OS Battambang" panose="02000500000000020004" pitchFamily="2" charset="0"/>
                <a:cs typeface="Khmer OS Battambang" panose="02000500000000020004" pitchFamily="2" charset="0"/>
              </a:rPr>
              <a:t>យើងត្រូវតែមានគម្រោងផែនការណ៍ច្បាស់លាស់ នៅពេលដែលយើងចង់ឲ្យមានកម្មវិធីមួយកើតឡើង។ ហើយអ្វីដែលយើងត្រូវគិតនោះដូចជា៖</a:t>
            </a:r>
          </a:p>
          <a:p>
            <a:pPr>
              <a:lnSpc>
                <a:spcPct val="150000"/>
              </a:lnSpc>
            </a:pPr>
            <a:endParaRPr lang="en-US" sz="2000" dirty="0">
              <a:latin typeface="Khmer OS Battambang" panose="02000500000000020004" pitchFamily="2" charset="0"/>
              <a:cs typeface="Khmer OS Battambang" panose="02000500000000020004" pitchFamily="2" charset="0"/>
            </a:endParaRPr>
          </a:p>
        </p:txBody>
      </p:sp>
      <p:sp>
        <p:nvSpPr>
          <p:cNvPr id="5" name="TextBox 4"/>
          <p:cNvSpPr txBox="1"/>
          <p:nvPr/>
        </p:nvSpPr>
        <p:spPr>
          <a:xfrm>
            <a:off x="764274" y="2715904"/>
            <a:ext cx="8134066" cy="2862322"/>
          </a:xfrm>
          <a:prstGeom prst="rect">
            <a:avLst/>
          </a:prstGeom>
          <a:noFill/>
        </p:spPr>
        <p:txBody>
          <a:bodyPr wrap="square" rtlCol="0">
            <a:spAutoFit/>
          </a:bodyPr>
          <a:lstStyle/>
          <a:p>
            <a:pPr marL="285750" indent="-285750">
              <a:lnSpc>
                <a:spcPct val="150000"/>
              </a:lnSpc>
              <a:buFontTx/>
              <a:buChar char="-"/>
            </a:pPr>
            <a:r>
              <a:rPr lang="km-KH" sz="2400" dirty="0" smtClean="0">
                <a:solidFill>
                  <a:srgbClr val="C00000"/>
                </a:solidFill>
                <a:latin typeface="Khmer OS Battambang" panose="02000500000000020004" pitchFamily="2" charset="0"/>
                <a:cs typeface="Khmer OS Battambang" panose="02000500000000020004" pitchFamily="2" charset="0"/>
              </a:rPr>
              <a:t>កម្ម</a:t>
            </a:r>
            <a:r>
              <a:rPr lang="km-KH" sz="2400" dirty="0" smtClean="0">
                <a:solidFill>
                  <a:srgbClr val="C00000"/>
                </a:solidFill>
                <a:latin typeface="Khmer OS Battambang" panose="02000500000000020004" pitchFamily="2" charset="0"/>
                <a:cs typeface="Khmer OS Battambang" panose="02000500000000020004" pitchFamily="2" charset="0"/>
              </a:rPr>
              <a:t>វិធីអ្វីខ្លះដែលយើងនិងមាននៅក្នុងថ្ងៃនោះ...................</a:t>
            </a:r>
          </a:p>
          <a:p>
            <a:pPr marL="285750" indent="-285750">
              <a:lnSpc>
                <a:spcPct val="150000"/>
              </a:lnSpc>
              <a:buFontTx/>
              <a:buChar char="-"/>
            </a:pPr>
            <a:r>
              <a:rPr lang="km-KH" sz="2400" dirty="0" smtClean="0">
                <a:solidFill>
                  <a:srgbClr val="C00000"/>
                </a:solidFill>
                <a:latin typeface="Khmer OS Battambang" panose="02000500000000020004" pitchFamily="2" charset="0"/>
                <a:cs typeface="Khmer OS Battambang" panose="02000500000000020004" pitchFamily="2" charset="0"/>
              </a:rPr>
              <a:t>ក្រុមគ្រូបង្រៀន............................................................</a:t>
            </a:r>
          </a:p>
          <a:p>
            <a:pPr marL="285750" indent="-285750">
              <a:lnSpc>
                <a:spcPct val="150000"/>
              </a:lnSpc>
              <a:buFontTx/>
              <a:buChar char="-"/>
            </a:pPr>
            <a:r>
              <a:rPr lang="km-KH" sz="2400" dirty="0" smtClean="0">
                <a:solidFill>
                  <a:srgbClr val="C00000"/>
                </a:solidFill>
                <a:latin typeface="Khmer OS Battambang" panose="02000500000000020004" pitchFamily="2" charset="0"/>
                <a:cs typeface="Khmer OS Battambang" panose="02000500000000020004" pitchFamily="2" charset="0"/>
              </a:rPr>
              <a:t>ចំនួនមនុស្សដែលចូលរួមក្នុងកម្មវិធី.................................</a:t>
            </a:r>
          </a:p>
          <a:p>
            <a:pPr marL="285750" indent="-285750">
              <a:lnSpc>
                <a:spcPct val="150000"/>
              </a:lnSpc>
              <a:buFontTx/>
              <a:buChar char="-"/>
            </a:pPr>
            <a:r>
              <a:rPr lang="km-KH" sz="2400" dirty="0" smtClean="0">
                <a:solidFill>
                  <a:srgbClr val="C00000"/>
                </a:solidFill>
                <a:latin typeface="Khmer OS Battambang" panose="02000500000000020004" pitchFamily="2" charset="0"/>
                <a:cs typeface="Khmer OS Battambang" panose="02000500000000020004" pitchFamily="2" charset="0"/>
              </a:rPr>
              <a:t>គម្រោងថវិការ.............................................................</a:t>
            </a:r>
          </a:p>
          <a:p>
            <a:pPr marL="285750" indent="-285750">
              <a:lnSpc>
                <a:spcPct val="150000"/>
              </a:lnSpc>
              <a:buFontTx/>
              <a:buChar char="-"/>
            </a:pPr>
            <a:r>
              <a:rPr lang="km-KH" sz="2400" dirty="0" smtClean="0">
                <a:solidFill>
                  <a:srgbClr val="C00000"/>
                </a:solidFill>
                <a:latin typeface="Khmer OS Battambang" panose="02000500000000020004" pitchFamily="2" charset="0"/>
                <a:cs typeface="Khmer OS Battambang" panose="02000500000000020004" pitchFamily="2" charset="0"/>
              </a:rPr>
              <a:t>និងរង្វាន់.....................................................................</a:t>
            </a:r>
            <a:endParaRPr lang="en-US" sz="2400" dirty="0">
              <a:solidFill>
                <a:srgbClr val="C00000"/>
              </a:solidFill>
              <a:latin typeface="Khmer OS Battambang" panose="02000500000000020004" pitchFamily="2" charset="0"/>
              <a:cs typeface="Khmer OS Battambang" panose="02000500000000020004" pitchFamily="2" charset="0"/>
            </a:endParaRPr>
          </a:p>
        </p:txBody>
      </p:sp>
    </p:spTree>
    <p:extLst>
      <p:ext uri="{BB962C8B-B14F-4D97-AF65-F5344CB8AC3E}">
        <p14:creationId xmlns:p14="http://schemas.microsoft.com/office/powerpoint/2010/main" val="2229025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0" y="0"/>
            <a:ext cx="9144000" cy="1303338"/>
          </a:xfrm>
        </p:spPr>
        <p:txBody>
          <a:bodyPr anchor="ctr"/>
          <a:lstStyle/>
          <a:p>
            <a:r>
              <a:rPr lang="km-KH" b="0" dirty="0" smtClean="0">
                <a:latin typeface="Khmer MEF2" panose="02000506000000020004" pitchFamily="2" charset="0"/>
                <a:cs typeface="Khmer MEF2" panose="02000506000000020004" pitchFamily="2" charset="0"/>
              </a:rPr>
              <a:t>សម្រាកអាហារសម្រន់</a:t>
            </a:r>
            <a:r>
              <a:rPr lang="en-US" b="0" dirty="0" smtClean="0">
                <a:latin typeface="Khmer MEF2" panose="02000506000000020004" pitchFamily="2" charset="0"/>
                <a:cs typeface="Khmer MEF2" panose="02000506000000020004" pitchFamily="2" charset="0"/>
              </a:rPr>
              <a:t>-</a:t>
            </a:r>
            <a:r>
              <a:rPr lang="km-KH" b="0" dirty="0" smtClean="0">
                <a:latin typeface="Khmer MEF2" panose="02000506000000020004" pitchFamily="2" charset="0"/>
                <a:cs typeface="Khmer MEF2" panose="02000506000000020004" pitchFamily="2" charset="0"/>
              </a:rPr>
              <a:t>ជួបគ្នាវិញ ១៥នាទីទៀត</a:t>
            </a:r>
            <a:endParaRPr lang="en-US" b="0" dirty="0">
              <a:latin typeface="Khmer MEF2" panose="02000506000000020004" pitchFamily="2" charset="0"/>
              <a:cs typeface="Khmer MEF2" panose="02000506000000020004" pitchFamily="2"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8423" y="1508077"/>
            <a:ext cx="6387153" cy="4790365"/>
          </a:xfrm>
          <a:prstGeom prst="rect">
            <a:avLst/>
          </a:prstGeom>
          <a:ln>
            <a:noFill/>
          </a:ln>
          <a:effectLst>
            <a:softEdge rad="112500"/>
          </a:effectLst>
        </p:spPr>
      </p:pic>
    </p:spTree>
    <p:extLst>
      <p:ext uri="{BB962C8B-B14F-4D97-AF65-F5344CB8AC3E}">
        <p14:creationId xmlns:p14="http://schemas.microsoft.com/office/powerpoint/2010/main" val="38669749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0"/>
            <a:ext cx="9144000" cy="1295400"/>
          </a:xfrm>
        </p:spPr>
        <p:txBody>
          <a:bodyPr anchor="ctr"/>
          <a:lstStyle/>
          <a:p>
            <a:r>
              <a:rPr lang="km-KH" b="0" dirty="0" smtClean="0">
                <a:latin typeface="Khmer MEF2" panose="02000506000000020004" pitchFamily="2" charset="0"/>
                <a:cs typeface="Khmer MEF2" panose="02000506000000020004" pitchFamily="2" charset="0"/>
              </a:rPr>
              <a:t>ការតាមដាន បន្ទាប់ពីកម្មវិធី</a:t>
            </a:r>
            <a:endParaRPr lang="en-US" b="0" dirty="0">
              <a:latin typeface="Khmer MEF2" panose="02000506000000020004" pitchFamily="2" charset="0"/>
              <a:cs typeface="Khmer MEF2" panose="02000506000000020004" pitchFamily="2"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901827414"/>
              </p:ext>
            </p:extLst>
          </p:nvPr>
        </p:nvGraphicFramePr>
        <p:xfrm>
          <a:off x="218364" y="2729552"/>
          <a:ext cx="8734566" cy="1583141"/>
        </p:xfrm>
        <a:graphic>
          <a:graphicData uri="http://schemas.openxmlformats.org/drawingml/2006/table">
            <a:tbl>
              <a:tblPr firstRow="1" firstCol="1" bandRow="1">
                <a:tableStyleId>{5C22544A-7EE6-4342-B048-85BDC9FD1C3A}</a:tableStyleId>
              </a:tblPr>
              <a:tblGrid>
                <a:gridCol w="8734566"/>
              </a:tblGrid>
              <a:tr h="1583141">
                <a:tc>
                  <a:txBody>
                    <a:bodyPr/>
                    <a:lstStyle/>
                    <a:p>
                      <a:pPr marL="342900" marR="0" lvl="0" indent="-342900">
                        <a:lnSpc>
                          <a:spcPct val="150000"/>
                        </a:lnSpc>
                        <a:spcBef>
                          <a:spcPts val="0"/>
                        </a:spcBef>
                        <a:spcAft>
                          <a:spcPts val="0"/>
                        </a:spcAft>
                        <a:buFont typeface="Wingdings" panose="05000000000000000000" pitchFamily="2" charset="2"/>
                        <a:buChar char="v"/>
                      </a:pPr>
                      <a:r>
                        <a:rPr lang="km-KH" sz="2400" dirty="0">
                          <a:solidFill>
                            <a:schemeClr val="tx1"/>
                          </a:solidFill>
                          <a:effectLst/>
                          <a:latin typeface="Khmer OS Battambang" panose="02000500000000020004" pitchFamily="2" charset="0"/>
                          <a:cs typeface="Khmer OS Battambang" panose="02000500000000020004" pitchFamily="2" charset="0"/>
                        </a:rPr>
                        <a:t>អ្វីដែលជាផ្នែកដ៏សំខាន់បំផុតសម្រាប់កម្មវិធីរបស់យើង គឺយើងចង់ឃើញពួកគេក្លាយជាសិស្សនៃព្រះបន្ទូល និងបន្តដើរតាមព្រះ</a:t>
                      </a:r>
                      <a:r>
                        <a:rPr lang="km-KH" sz="2400" dirty="0" smtClean="0">
                          <a:solidFill>
                            <a:schemeClr val="tx1"/>
                          </a:solidFill>
                          <a:effectLst/>
                          <a:latin typeface="Khmer OS Battambang" panose="02000500000000020004" pitchFamily="2" charset="0"/>
                          <a:cs typeface="Khmer OS Battambang" panose="02000500000000020004" pitchFamily="2" charset="0"/>
                        </a:rPr>
                        <a:t>ជាម្ចាស់</a:t>
                      </a:r>
                      <a:endParaRPr lang="en-US" sz="2400" dirty="0">
                        <a:solidFill>
                          <a:schemeClr val="tx1"/>
                        </a:solidFill>
                        <a:effectLst/>
                        <a:latin typeface="Khmer OS Battambang" panose="02000500000000020004" pitchFamily="2" charset="0"/>
                        <a:ea typeface="DIN Next LT Pro"/>
                        <a:cs typeface="Khmer OS Battambang" panose="02000500000000020004" pitchFamily="2" charset="0"/>
                      </a:endParaRPr>
                    </a:p>
                  </a:txBody>
                  <a:tcPr marL="68580" marR="68580" marT="0" marB="0">
                    <a:solidFill>
                      <a:schemeClr val="accent6">
                        <a:lumMod val="20000"/>
                        <a:lumOff val="80000"/>
                      </a:schemeClr>
                    </a:solidFill>
                  </a:tcPr>
                </a:tc>
              </a:tr>
            </a:tbl>
          </a:graphicData>
        </a:graphic>
      </p:graphicFrame>
    </p:spTree>
    <p:extLst>
      <p:ext uri="{BB962C8B-B14F-4D97-AF65-F5344CB8AC3E}">
        <p14:creationId xmlns:p14="http://schemas.microsoft.com/office/powerpoint/2010/main" val="2786715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km-KH" b="0" dirty="0" smtClean="0">
                <a:latin typeface="Khmer MEF2" panose="02000506000000020004" pitchFamily="2" charset="0"/>
                <a:cs typeface="Khmer MEF2" panose="02000506000000020004" pitchFamily="2" charset="0"/>
              </a:rPr>
              <a:t>ការតាមដាន បន្ទាប់ពីកម្មវិធី</a:t>
            </a:r>
            <a:endParaRPr lang="en-US" b="0" dirty="0">
              <a:latin typeface="Khmer MEF2" panose="02000506000000020004" pitchFamily="2" charset="0"/>
              <a:cs typeface="Khmer MEF2" panose="02000506000000020004" pitchFamily="2" charset="0"/>
            </a:endParaRPr>
          </a:p>
        </p:txBody>
      </p:sp>
      <p:graphicFrame>
        <p:nvGraphicFramePr>
          <p:cNvPr id="8" name="Content Placeholder 7"/>
          <p:cNvGraphicFramePr>
            <a:graphicFrameLocks noGrp="1"/>
          </p:cNvGraphicFramePr>
          <p:nvPr>
            <p:ph sz="quarter" idx="4294967295"/>
            <p:extLst>
              <p:ext uri="{D42A27DB-BD31-4B8C-83A1-F6EECF244321}">
                <p14:modId xmlns:p14="http://schemas.microsoft.com/office/powerpoint/2010/main" val="2992979490"/>
              </p:ext>
            </p:extLst>
          </p:nvPr>
        </p:nvGraphicFramePr>
        <p:xfrm>
          <a:off x="191066" y="1610436"/>
          <a:ext cx="8789161" cy="4667533"/>
        </p:xfrm>
        <a:graphic>
          <a:graphicData uri="http://schemas.openxmlformats.org/drawingml/2006/table">
            <a:tbl>
              <a:tblPr firstRow="1" bandRow="1">
                <a:tableStyleId>{21E4AEA4-8DFA-4A89-87EB-49C32662AFE0}</a:tableStyleId>
              </a:tblPr>
              <a:tblGrid>
                <a:gridCol w="4829957"/>
                <a:gridCol w="3959204"/>
              </a:tblGrid>
              <a:tr h="714659">
                <a:tc gridSpan="2">
                  <a:txBody>
                    <a:bodyPr/>
                    <a:lstStyle/>
                    <a:p>
                      <a:r>
                        <a:rPr lang="km-KH" sz="1800" b="1" baseline="0" dirty="0" smtClean="0">
                          <a:solidFill>
                            <a:schemeClr val="bg1"/>
                          </a:solidFill>
                          <a:latin typeface="Khmer OS Metal Chrieng" panose="02000500000000020004" pitchFamily="2" charset="0"/>
                          <a:cs typeface="Khmer OS Metal Chrieng" panose="02000500000000020004" pitchFamily="2" charset="0"/>
                        </a:rPr>
                        <a:t>ជំហានសម្រាប់ការតាមដាន...</a:t>
                      </a:r>
                      <a:endParaRPr lang="en-US" sz="1800" b="1" dirty="0">
                        <a:solidFill>
                          <a:schemeClr val="bg1"/>
                        </a:solidFill>
                        <a:latin typeface="Khmer OS Metal Chrieng" panose="02000500000000020004" pitchFamily="2" charset="0"/>
                        <a:cs typeface="Khmer OS Metal Chrieng" panose="02000500000000020004" pitchFamily="2" charset="0"/>
                      </a:endParaRPr>
                    </a:p>
                  </a:txBody>
                  <a:tcPr marR="12860" marT="12867" marB="12867"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endParaRPr lang="en-US" dirty="0"/>
                    </a:p>
                  </a:txBody>
                  <a:tcPr/>
                </a:tc>
              </a:tr>
              <a:tr h="630583">
                <a:tc>
                  <a:txBody>
                    <a:bodyPr/>
                    <a:lstStyle/>
                    <a:p>
                      <a:r>
                        <a:rPr lang="km-KH" sz="1600" b="0" u="sng" dirty="0" smtClean="0">
                          <a:solidFill>
                            <a:schemeClr val="tx1"/>
                          </a:solidFill>
                          <a:latin typeface="Khmer OS Metal Chrieng" panose="02000500000000020004" pitchFamily="2" charset="0"/>
                          <a:cs typeface="Khmer OS Metal Chrieng" panose="02000500000000020004" pitchFamily="2" charset="0"/>
                        </a:rPr>
                        <a:t>សកម្មភាព៖</a:t>
                      </a:r>
                      <a:endParaRPr lang="en-US" sz="1600" b="0" u="sng" dirty="0">
                        <a:solidFill>
                          <a:schemeClr val="tx1"/>
                        </a:solidFill>
                        <a:latin typeface="Khmer OS Metal Chrieng" panose="02000500000000020004" pitchFamily="2" charset="0"/>
                        <a:cs typeface="Khmer OS Metal Chrieng" panose="02000500000000020004" pitchFamily="2" charset="0"/>
                      </a:endParaRPr>
                    </a:p>
                  </a:txBody>
                  <a:tcPr marR="12860" marT="12867" marB="12867" anchor="ctr">
                    <a:lnL w="12700" cmpd="sng">
                      <a:noFill/>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r>
                        <a:rPr lang="km-KH" sz="1600" b="0" u="sng" dirty="0" smtClean="0">
                          <a:solidFill>
                            <a:srgbClr val="FF0000"/>
                          </a:solidFill>
                          <a:latin typeface="Khmer OS Metal Chrieng" panose="02000500000000020004" pitchFamily="2" charset="0"/>
                          <a:cs typeface="Khmer OS Metal Chrieng" panose="02000500000000020004" pitchFamily="2" charset="0"/>
                        </a:rPr>
                        <a:t>បំពេញដោយ៖</a:t>
                      </a:r>
                      <a:r>
                        <a:rPr lang="en-US" sz="1600" b="0" u="sng" dirty="0" smtClean="0">
                          <a:solidFill>
                            <a:srgbClr val="FF0000"/>
                          </a:solidFill>
                          <a:latin typeface="Khmer OS Metal Chrieng" panose="02000500000000020004" pitchFamily="2" charset="0"/>
                          <a:cs typeface="Khmer OS Metal Chrieng" panose="02000500000000020004" pitchFamily="2" charset="0"/>
                        </a:rPr>
                        <a:t> </a:t>
                      </a:r>
                      <a:endParaRPr lang="en-US" sz="1600" b="0" u="sng" dirty="0">
                        <a:solidFill>
                          <a:srgbClr val="FF0000"/>
                        </a:solidFill>
                        <a:latin typeface="Khmer OS Metal Chrieng" panose="02000500000000020004" pitchFamily="2" charset="0"/>
                        <a:cs typeface="Khmer OS Metal Chrieng" panose="02000500000000020004" pitchFamily="2" charset="0"/>
                      </a:endParaRPr>
                    </a:p>
                  </a:txBody>
                  <a:tcPr marR="12860" marT="12867" marB="128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lumMod val="40000"/>
                        <a:lumOff val="60000"/>
                      </a:schemeClr>
                    </a:solidFill>
                  </a:tcPr>
                </a:tc>
              </a:tr>
              <a:tr h="630583">
                <a:tc>
                  <a:txBody>
                    <a:bodyPr/>
                    <a:lstStyle/>
                    <a:p>
                      <a:r>
                        <a:rPr lang="km-KH" sz="1600" b="0" baseline="0" dirty="0" smtClean="0">
                          <a:solidFill>
                            <a:schemeClr val="tx1"/>
                          </a:solidFill>
                          <a:latin typeface="Khmer OS Metal Chrieng" panose="02000500000000020004" pitchFamily="2" charset="0"/>
                          <a:cs typeface="Khmer OS Metal Chrieng" panose="02000500000000020004" pitchFamily="2" charset="0"/>
                        </a:rPr>
                        <a:t>ការអញ្ជើញសម្រាប់សកម្មភាពបន្ទាប់ទៀត</a:t>
                      </a:r>
                      <a:endParaRPr lang="en-US" sz="1600" b="0" dirty="0">
                        <a:solidFill>
                          <a:schemeClr val="tx1"/>
                        </a:solidFill>
                        <a:latin typeface="Khmer OS Metal Chrieng" panose="02000500000000020004" pitchFamily="2" charset="0"/>
                        <a:cs typeface="Khmer OS Metal Chrieng" panose="02000500000000020004" pitchFamily="2" charset="0"/>
                      </a:endParaRPr>
                    </a:p>
                  </a:txBody>
                  <a:tcPr marR="12860" marT="12867" marB="12867"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r>
                        <a:rPr lang="km-KH" sz="1600" b="0" dirty="0" smtClean="0">
                          <a:solidFill>
                            <a:srgbClr val="FF0000"/>
                          </a:solidFill>
                          <a:latin typeface="Khmer OS Metal Chrieng" panose="02000500000000020004" pitchFamily="2" charset="0"/>
                          <a:cs typeface="Khmer OS Metal Chrieng" panose="02000500000000020004" pitchFamily="2" charset="0"/>
                        </a:rPr>
                        <a:t>មុនពេលកម្មវិធីរបស់អ្នកត្រូវបានបញ្ចប់</a:t>
                      </a:r>
                      <a:endParaRPr lang="en-US" sz="1600" b="0" dirty="0">
                        <a:solidFill>
                          <a:srgbClr val="FF0000"/>
                        </a:solidFill>
                        <a:latin typeface="Khmer OS Metal Chrieng" panose="02000500000000020004" pitchFamily="2" charset="0"/>
                        <a:cs typeface="Khmer OS Metal Chrieng" panose="02000500000000020004" pitchFamily="2" charset="0"/>
                      </a:endParaRPr>
                    </a:p>
                  </a:txBody>
                  <a:tcPr marR="12860" marT="12867" marB="128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lumMod val="40000"/>
                        <a:lumOff val="60000"/>
                      </a:schemeClr>
                    </a:solidFill>
                  </a:tcPr>
                </a:tc>
              </a:tr>
              <a:tr h="630583">
                <a:tc>
                  <a:txBody>
                    <a:bodyPr/>
                    <a:lstStyle/>
                    <a:p>
                      <a:r>
                        <a:rPr lang="km-KH" sz="1600" b="0" baseline="0" dirty="0" smtClean="0">
                          <a:solidFill>
                            <a:schemeClr val="tx1"/>
                          </a:solidFill>
                          <a:latin typeface="Khmer OS Metal Chrieng" panose="02000500000000020004" pitchFamily="2" charset="0"/>
                          <a:cs typeface="Khmer OS Metal Chrieng" panose="02000500000000020004" pitchFamily="2" charset="0"/>
                        </a:rPr>
                        <a:t>គូប៉ុងសម្រាប់អ្នកចូលរួមសាលាថ្ងៃអាទិត្យ</a:t>
                      </a:r>
                      <a:endParaRPr lang="en-US" sz="1600" b="0" dirty="0">
                        <a:solidFill>
                          <a:schemeClr val="tx1"/>
                        </a:solidFill>
                        <a:latin typeface="Khmer OS Metal Chrieng" panose="02000500000000020004" pitchFamily="2" charset="0"/>
                        <a:cs typeface="Khmer OS Metal Chrieng" panose="02000500000000020004" pitchFamily="2" charset="0"/>
                      </a:endParaRPr>
                    </a:p>
                  </a:txBody>
                  <a:tcPr marR="12860" marT="12867" marB="12867"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r>
                        <a:rPr lang="km-KH" sz="1600" b="0" dirty="0" smtClean="0">
                          <a:solidFill>
                            <a:srgbClr val="FF0000"/>
                          </a:solidFill>
                          <a:latin typeface="Khmer OS Metal Chrieng" panose="02000500000000020004" pitchFamily="2" charset="0"/>
                          <a:cs typeface="Khmer OS Metal Chrieng" panose="02000500000000020004" pitchFamily="2" charset="0"/>
                        </a:rPr>
                        <a:t>ចែកនៅកន្លែងកម្មវិធី</a:t>
                      </a:r>
                      <a:endParaRPr lang="en-US" sz="1600" b="0" dirty="0">
                        <a:solidFill>
                          <a:srgbClr val="FF0000"/>
                        </a:solidFill>
                        <a:latin typeface="Khmer OS Metal Chrieng" panose="02000500000000020004" pitchFamily="2" charset="0"/>
                        <a:cs typeface="Khmer OS Metal Chrieng" panose="02000500000000020004" pitchFamily="2" charset="0"/>
                      </a:endParaRPr>
                    </a:p>
                  </a:txBody>
                  <a:tcPr marR="12860" marT="12867" marB="128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lumMod val="40000"/>
                        <a:lumOff val="60000"/>
                      </a:schemeClr>
                    </a:solidFill>
                  </a:tcPr>
                </a:tc>
              </a:tr>
              <a:tr h="799959">
                <a:tc>
                  <a:txBody>
                    <a:bodyPr/>
                    <a:lstStyle/>
                    <a:p>
                      <a:pPr>
                        <a:lnSpc>
                          <a:spcPct val="150000"/>
                        </a:lnSpc>
                      </a:pPr>
                      <a:r>
                        <a:rPr lang="km-KH" sz="1600" b="0" baseline="0" dirty="0" smtClean="0">
                          <a:solidFill>
                            <a:schemeClr val="tx1"/>
                          </a:solidFill>
                          <a:latin typeface="Khmer OS Metal Chrieng" panose="02000500000000020004" pitchFamily="2" charset="0"/>
                          <a:cs typeface="Khmer OS Metal Chrieng" panose="02000500000000020004" pitchFamily="2" charset="0"/>
                        </a:rPr>
                        <a:t>ការប្រកាសអំពីកម្មវិធីបង្កើតសិស្សរយះពេល ៤​ </a:t>
                      </a:r>
                    </a:p>
                    <a:p>
                      <a:pPr>
                        <a:lnSpc>
                          <a:spcPct val="150000"/>
                        </a:lnSpc>
                      </a:pPr>
                      <a:r>
                        <a:rPr lang="km-KH" sz="1600" b="0" baseline="0" dirty="0" smtClean="0">
                          <a:solidFill>
                            <a:schemeClr val="tx1"/>
                          </a:solidFill>
                          <a:latin typeface="Khmer OS Metal Chrieng" panose="02000500000000020004" pitchFamily="2" charset="0"/>
                          <a:cs typeface="Khmer OS Metal Chrieng" panose="02000500000000020004" pitchFamily="2" charset="0"/>
                        </a:rPr>
                        <a:t>សប្តាហ៍ដោយប្រើសៀវភៅ រឿងណូអែលនៃក្តីសង្ឃឹម</a:t>
                      </a:r>
                      <a:endParaRPr lang="en-US" sz="1600" b="0" dirty="0">
                        <a:solidFill>
                          <a:schemeClr val="tx1"/>
                        </a:solidFill>
                        <a:latin typeface="Khmer OS Metal Chrieng" panose="02000500000000020004" pitchFamily="2" charset="0"/>
                        <a:cs typeface="Khmer OS Metal Chrieng" panose="02000500000000020004" pitchFamily="2" charset="0"/>
                      </a:endParaRPr>
                    </a:p>
                  </a:txBody>
                  <a:tcPr marR="12860" marT="12867" marB="12867"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r>
                        <a:rPr lang="km-KH" sz="1600" b="0" dirty="0" smtClean="0">
                          <a:solidFill>
                            <a:srgbClr val="FF0000"/>
                          </a:solidFill>
                          <a:latin typeface="Khmer OS Metal Chrieng" panose="02000500000000020004" pitchFamily="2" charset="0"/>
                          <a:cs typeface="Khmer OS Metal Chrieng" panose="02000500000000020004" pitchFamily="2" charset="0"/>
                        </a:rPr>
                        <a:t>កម្មវិធីលម្អិតប្រាប់នៅកន្លែងកម្មវិធី</a:t>
                      </a:r>
                      <a:endParaRPr lang="en-US" sz="1600" b="0" dirty="0">
                        <a:solidFill>
                          <a:srgbClr val="FF0000"/>
                        </a:solidFill>
                        <a:latin typeface="Khmer OS Metal Chrieng" panose="02000500000000020004" pitchFamily="2" charset="0"/>
                        <a:cs typeface="Khmer OS Metal Chrieng" panose="02000500000000020004" pitchFamily="2" charset="0"/>
                      </a:endParaRPr>
                    </a:p>
                  </a:txBody>
                  <a:tcPr marR="12860" marT="12867" marB="128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lumMod val="40000"/>
                        <a:lumOff val="60000"/>
                      </a:schemeClr>
                    </a:solidFill>
                  </a:tcPr>
                </a:tc>
              </a:tr>
              <a:tr h="630583">
                <a:tc>
                  <a:txBody>
                    <a:bodyPr/>
                    <a:lstStyle/>
                    <a:p>
                      <a:r>
                        <a:rPr lang="km-KH" sz="1600" b="0" baseline="0" dirty="0" smtClean="0">
                          <a:solidFill>
                            <a:schemeClr val="tx1"/>
                          </a:solidFill>
                          <a:latin typeface="Khmer OS Metal Chrieng" panose="02000500000000020004" pitchFamily="2" charset="0"/>
                          <a:cs typeface="Khmer OS Metal Chrieng" panose="02000500000000020004" pitchFamily="2" charset="0"/>
                        </a:rPr>
                        <a:t>បង្កើតក្លឹបដោយប្រើសមិ្មទ្ឋិផលរបស់​</a:t>
                      </a:r>
                      <a:r>
                        <a:rPr lang="en-US" sz="1600" b="0" baseline="0" dirty="0" smtClean="0">
                          <a:solidFill>
                            <a:schemeClr val="tx1"/>
                          </a:solidFill>
                          <a:latin typeface="Khmer OS Metal Chrieng" panose="02000500000000020004" pitchFamily="2" charset="0"/>
                          <a:cs typeface="Khmer OS Metal Chrieng" panose="02000500000000020004" pitchFamily="2" charset="0"/>
                        </a:rPr>
                        <a:t> </a:t>
                      </a:r>
                      <a:r>
                        <a:rPr lang="en-US" sz="1600" b="0" baseline="0" dirty="0" err="1" smtClean="0">
                          <a:solidFill>
                            <a:schemeClr val="tx1"/>
                          </a:solidFill>
                          <a:latin typeface="Khmer OS Metal Chrieng" panose="02000500000000020004" pitchFamily="2" charset="0"/>
                          <a:cs typeface="Khmer OS Metal Chrieng" panose="02000500000000020004" pitchFamily="2" charset="0"/>
                        </a:rPr>
                        <a:t>OneHope</a:t>
                      </a:r>
                      <a:endParaRPr lang="en-US" sz="1600" b="0" dirty="0">
                        <a:solidFill>
                          <a:schemeClr val="tx1"/>
                        </a:solidFill>
                        <a:latin typeface="Khmer OS Metal Chrieng" panose="02000500000000020004" pitchFamily="2" charset="0"/>
                        <a:cs typeface="Khmer OS Metal Chrieng" panose="02000500000000020004" pitchFamily="2" charset="0"/>
                      </a:endParaRPr>
                    </a:p>
                  </a:txBody>
                  <a:tcPr marR="12860" marT="12867" marB="12867"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r>
                        <a:rPr lang="km-KH" sz="1600" b="0" dirty="0" smtClean="0">
                          <a:solidFill>
                            <a:srgbClr val="FF0000"/>
                          </a:solidFill>
                          <a:latin typeface="Khmer OS Metal Chrieng" panose="02000500000000020004" pitchFamily="2" charset="0"/>
                          <a:cs typeface="Khmer OS Metal Chrieng" panose="02000500000000020004" pitchFamily="2" charset="0"/>
                        </a:rPr>
                        <a:t>ប្រាប់ពត៌មានលម្អិតពីក្លឹបនៅកន្លែងកម្មវិធី</a:t>
                      </a:r>
                      <a:endParaRPr lang="en-US" sz="1600" b="0" dirty="0">
                        <a:solidFill>
                          <a:srgbClr val="FF0000"/>
                        </a:solidFill>
                        <a:latin typeface="Khmer OS Metal Chrieng" panose="02000500000000020004" pitchFamily="2" charset="0"/>
                        <a:cs typeface="Khmer OS Metal Chrieng" panose="02000500000000020004" pitchFamily="2" charset="0"/>
                      </a:endParaRPr>
                    </a:p>
                  </a:txBody>
                  <a:tcPr marR="12860" marT="12867" marB="128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lumMod val="40000"/>
                        <a:lumOff val="60000"/>
                      </a:schemeClr>
                    </a:solidFill>
                  </a:tcPr>
                </a:tc>
              </a:tr>
              <a:tr h="630583">
                <a:tc>
                  <a:txBody>
                    <a:bodyPr/>
                    <a:lstStyle/>
                    <a:p>
                      <a:r>
                        <a:rPr lang="km-KH" sz="1600" b="0" dirty="0" smtClean="0">
                          <a:solidFill>
                            <a:schemeClr val="tx1"/>
                          </a:solidFill>
                          <a:latin typeface="Khmer OS Metal Chrieng" panose="02000500000000020004" pitchFamily="2" charset="0"/>
                          <a:cs typeface="Khmer OS Metal Chrieng" panose="02000500000000020004" pitchFamily="2" charset="0"/>
                        </a:rPr>
                        <a:t>បញ្ចាំងខ្សែភាពយន្ត</a:t>
                      </a:r>
                      <a:r>
                        <a:rPr lang="km-KH" sz="1600" b="0" baseline="0" dirty="0" smtClean="0">
                          <a:solidFill>
                            <a:schemeClr val="tx1"/>
                          </a:solidFill>
                          <a:latin typeface="Khmer OS Metal Chrieng" panose="02000500000000020004" pitchFamily="2" charset="0"/>
                          <a:cs typeface="Khmer OS Metal Chrieng" panose="02000500000000020004" pitchFamily="2" charset="0"/>
                        </a:rPr>
                        <a:t>រឿង  ក្តីស្រលាញ់ដ៏អស្ចារ្យ</a:t>
                      </a:r>
                      <a:endParaRPr lang="en-US" sz="1600" b="0" dirty="0">
                        <a:solidFill>
                          <a:schemeClr val="tx1"/>
                        </a:solidFill>
                        <a:latin typeface="Khmer OS Metal Chrieng" panose="02000500000000020004" pitchFamily="2" charset="0"/>
                        <a:cs typeface="Khmer OS Metal Chrieng" panose="02000500000000020004" pitchFamily="2" charset="0"/>
                      </a:endParaRPr>
                    </a:p>
                  </a:txBody>
                  <a:tcPr marR="12860" marT="12867" marB="12867"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60000"/>
                        <a:lumOff val="40000"/>
                      </a:schemeClr>
                    </a:solidFill>
                  </a:tcPr>
                </a:tc>
                <a:tc>
                  <a:txBody>
                    <a:bodyPr/>
                    <a:lstStyle/>
                    <a:p>
                      <a:r>
                        <a:rPr lang="km-KH" sz="1600" b="0" dirty="0" smtClean="0">
                          <a:solidFill>
                            <a:srgbClr val="FF0000"/>
                          </a:solidFill>
                          <a:latin typeface="Khmer OS Metal Chrieng" panose="02000500000000020004" pitchFamily="2" charset="0"/>
                          <a:cs typeface="Khmer OS Metal Chrieng" panose="02000500000000020004" pitchFamily="2" charset="0"/>
                        </a:rPr>
                        <a:t>លិខិតអញ្ជើញមាននៅកន្លែងកម្មវិធី</a:t>
                      </a:r>
                      <a:endParaRPr lang="en-US" sz="1600" b="0" dirty="0">
                        <a:solidFill>
                          <a:srgbClr val="FF0000"/>
                        </a:solidFill>
                        <a:latin typeface="Khmer OS Metal Chrieng" panose="02000500000000020004" pitchFamily="2" charset="0"/>
                        <a:cs typeface="Khmer OS Metal Chrieng" panose="02000500000000020004" pitchFamily="2" charset="0"/>
                      </a:endParaRPr>
                    </a:p>
                  </a:txBody>
                  <a:tcPr marR="12860" marT="12867" marB="128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accent2">
                        <a:lumMod val="40000"/>
                        <a:lumOff val="60000"/>
                      </a:schemeClr>
                    </a:solidFill>
                  </a:tcPr>
                </a:tc>
              </a:tr>
            </a:tbl>
          </a:graphicData>
        </a:graphic>
      </p:graphicFrame>
    </p:spTree>
    <p:extLst>
      <p:ext uri="{BB962C8B-B14F-4D97-AF65-F5344CB8AC3E}">
        <p14:creationId xmlns:p14="http://schemas.microsoft.com/office/powerpoint/2010/main" val="1129129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m-KH" sz="5400" dirty="0" smtClean="0">
                <a:latin typeface="khmer CN Battambang" panose="02000500000000020004" pitchFamily="2" charset="0"/>
                <a:cs typeface="khmer CN Battambang" panose="02000500000000020004" pitchFamily="2" charset="0"/>
              </a:rPr>
              <a:t>រង្វាន់គូប៉ុង</a:t>
            </a:r>
            <a:endParaRPr lang="en-US" sz="5400" dirty="0">
              <a:latin typeface="khmer CN Battambang" panose="02000500000000020004" pitchFamily="2" charset="0"/>
              <a:cs typeface="khmer CN Battambang" panose="02000500000000020004" pitchFamily="2" charset="0"/>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9309" t="9552" r="7507" b="44080"/>
          <a:stretch/>
        </p:blipFill>
        <p:spPr>
          <a:xfrm>
            <a:off x="1248770" y="1528550"/>
            <a:ext cx="6646460" cy="4794504"/>
          </a:xfrm>
          <a:prstGeom prst="rect">
            <a:avLst/>
          </a:prstGeom>
          <a:ln>
            <a:noFill/>
          </a:ln>
          <a:effectLst>
            <a:softEdge rad="112500"/>
          </a:effectLst>
        </p:spPr>
      </p:pic>
    </p:spTree>
    <p:extLst>
      <p:ext uri="{BB962C8B-B14F-4D97-AF65-F5344CB8AC3E}">
        <p14:creationId xmlns:p14="http://schemas.microsoft.com/office/powerpoint/2010/main" val="2155047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m-KH" sz="4800" dirty="0" smtClean="0">
                <a:latin typeface="khmer CN Battambang" panose="02000500000000020004" pitchFamily="2" charset="0"/>
                <a:cs typeface="khmer CN Battambang" panose="02000500000000020004" pitchFamily="2" charset="0"/>
              </a:rPr>
              <a:t>លិខិតអញ្ជើញ</a:t>
            </a:r>
            <a:endParaRPr lang="en-US" sz="4800" dirty="0">
              <a:latin typeface="khmer CN Battambang" panose="02000500000000020004" pitchFamily="2" charset="0"/>
              <a:cs typeface="khmer CN Battambang" panose="02000500000000020004" pitchFamily="2"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26548" y="3047416"/>
            <a:ext cx="4326380" cy="306503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772" y="1563273"/>
            <a:ext cx="4258101" cy="3016658"/>
          </a:xfrm>
          <a:prstGeom prst="rect">
            <a:avLst/>
          </a:prstGeom>
        </p:spPr>
      </p:pic>
    </p:spTree>
    <p:extLst>
      <p:ext uri="{BB962C8B-B14F-4D97-AF65-F5344CB8AC3E}">
        <p14:creationId xmlns:p14="http://schemas.microsoft.com/office/powerpoint/2010/main" val="2360986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7988" y="2911882"/>
            <a:ext cx="8503920" cy="1362075"/>
          </a:xfrm>
        </p:spPr>
        <p:txBody>
          <a:bodyPr/>
          <a:lstStyle/>
          <a:p>
            <a:r>
              <a:rPr lang="km-KH" sz="3200" dirty="0" smtClean="0">
                <a:latin typeface="Khmer OS Metal Chrieng" panose="02000500000000020004" pitchFamily="2" charset="0"/>
                <a:cs typeface="Khmer OS Metal Chrieng" panose="02000500000000020004" pitchFamily="2" charset="0"/>
              </a:rPr>
              <a:t>អរគុណសំរាប់ការចូលរួមរបស់លោកគ្រូ​ អ្នកគ្រូ !</a:t>
            </a:r>
            <a:r>
              <a:rPr lang="en-US" sz="3200" dirty="0" smtClean="0">
                <a:latin typeface="Khmer OS Metal Chrieng" panose="02000500000000020004" pitchFamily="2" charset="0"/>
                <a:cs typeface="Khmer OS Metal Chrieng" panose="02000500000000020004" pitchFamily="2" charset="0"/>
              </a:rPr>
              <a:t> </a:t>
            </a:r>
            <a:endParaRPr lang="en-US" sz="3200" dirty="0">
              <a:latin typeface="Khmer OS Metal Chrieng" panose="02000500000000020004" pitchFamily="2" charset="0"/>
              <a:cs typeface="Khmer OS Metal Chrieng" panose="02000500000000020004" pitchFamily="2" charset="0"/>
            </a:endParaRPr>
          </a:p>
        </p:txBody>
      </p:sp>
      <p:sp>
        <p:nvSpPr>
          <p:cNvPr id="5" name="Content Placeholder 4"/>
          <p:cNvSpPr>
            <a:spLocks noGrp="1"/>
          </p:cNvSpPr>
          <p:nvPr>
            <p:ph type="body" idx="1"/>
          </p:nvPr>
        </p:nvSpPr>
        <p:spPr>
          <a:xfrm>
            <a:off x="467987" y="4701653"/>
            <a:ext cx="8184693" cy="1500187"/>
          </a:xfrm>
        </p:spPr>
        <p:txBody>
          <a:bodyPr>
            <a:noAutofit/>
          </a:bodyPr>
          <a:lstStyle/>
          <a:p>
            <a:pPr lvl="0">
              <a:lnSpc>
                <a:spcPct val="170000"/>
              </a:lnSpc>
              <a:spcAft>
                <a:spcPts val="0"/>
              </a:spcAft>
            </a:pPr>
            <a:r>
              <a:rPr lang="km-KH" dirty="0" smtClean="0">
                <a:solidFill>
                  <a:schemeClr val="accent4"/>
                </a:solidFill>
                <a:latin typeface="Khmer OS Metal Chrieng" panose="02000500000000020004" pitchFamily="2" charset="0"/>
                <a:cs typeface="Khmer OS Metal Chrieng" panose="02000500000000020004" pitchFamily="2" charset="0"/>
              </a:rPr>
              <a:t>បើមានសំណួរសូមទំនាក់ទំនង៖ </a:t>
            </a:r>
            <a:endParaRPr lang="km-KH" dirty="0" smtClean="0">
              <a:solidFill>
                <a:schemeClr val="accent4"/>
              </a:solidFill>
              <a:latin typeface="Khmer OS Metal Chrieng" panose="02000500000000020004" pitchFamily="2" charset="0"/>
              <a:cs typeface="Khmer OS Metal Chrieng" panose="02000500000000020004" pitchFamily="2" charset="0"/>
            </a:endParaRPr>
          </a:p>
          <a:p>
            <a:pPr lvl="0">
              <a:lnSpc>
                <a:spcPct val="170000"/>
              </a:lnSpc>
              <a:spcAft>
                <a:spcPts val="0"/>
              </a:spcAft>
            </a:pPr>
            <a:r>
              <a:rPr lang="en-US" dirty="0" smtClean="0">
                <a:solidFill>
                  <a:schemeClr val="accent4"/>
                </a:solidFill>
                <a:latin typeface="Khmer OS Metal Chrieng" panose="02000500000000020004" pitchFamily="2" charset="0"/>
                <a:cs typeface="Khmer OS Metal Chrieng" panose="02000500000000020004" pitchFamily="2" charset="0"/>
              </a:rPr>
              <a:t>Tel:   </a:t>
            </a:r>
            <a:r>
              <a:rPr lang="en-US" dirty="0" smtClean="0">
                <a:solidFill>
                  <a:srgbClr val="C00000"/>
                </a:solidFill>
                <a:latin typeface="Khmer OS Metal Chrieng" panose="02000500000000020004" pitchFamily="2" charset="0"/>
                <a:cs typeface="Khmer OS Metal Chrieng" panose="02000500000000020004" pitchFamily="2" charset="0"/>
              </a:rPr>
              <a:t>012,061,099,093,070</a:t>
            </a:r>
            <a:r>
              <a:rPr lang="en-US" dirty="0" smtClean="0">
                <a:solidFill>
                  <a:schemeClr val="accent4"/>
                </a:solidFill>
                <a:latin typeface="Khmer OS Metal Chrieng" panose="02000500000000020004" pitchFamily="2" charset="0"/>
                <a:cs typeface="Khmer OS Metal Chrieng" panose="02000500000000020004" pitchFamily="2" charset="0"/>
              </a:rPr>
              <a:t>                </a:t>
            </a:r>
            <a:r>
              <a:rPr lang="en-US" dirty="0" smtClean="0">
                <a:solidFill>
                  <a:srgbClr val="C00000"/>
                </a:solidFill>
                <a:latin typeface="Khmer OS Metal Chrieng" panose="02000500000000020004" pitchFamily="2" charset="0"/>
                <a:cs typeface="Khmer OS Metal Chrieng" panose="02000500000000020004" pitchFamily="2" charset="0"/>
              </a:rPr>
              <a:t>754 320</a:t>
            </a:r>
          </a:p>
          <a:p>
            <a:pPr lvl="0">
              <a:lnSpc>
                <a:spcPct val="170000"/>
              </a:lnSpc>
              <a:spcAft>
                <a:spcPts val="0"/>
              </a:spcAft>
            </a:pPr>
            <a:r>
              <a:rPr lang="en-US" dirty="0" smtClean="0">
                <a:solidFill>
                  <a:srgbClr val="002060"/>
                </a:solidFill>
                <a:latin typeface="Khmer OS Metal Chrieng" panose="02000500000000020004" pitchFamily="2" charset="0"/>
                <a:cs typeface="Khmer OS Metal Chrieng" panose="02000500000000020004" pitchFamily="2" charset="0"/>
              </a:rPr>
              <a:t>Facebook Page:   </a:t>
            </a:r>
            <a:r>
              <a:rPr lang="km-KH" dirty="0" smtClean="0">
                <a:solidFill>
                  <a:srgbClr val="C00000"/>
                </a:solidFill>
                <a:latin typeface="Khmer OS Metal Chrieng" panose="02000500000000020004" pitchFamily="2" charset="0"/>
                <a:cs typeface="Khmer OS Metal Chrieng" panose="02000500000000020004" pitchFamily="2" charset="0"/>
              </a:rPr>
              <a:t>កេរ្តិ៍ដំណែល  </a:t>
            </a:r>
            <a:r>
              <a:rPr lang="en-US" dirty="0" smtClean="0">
                <a:solidFill>
                  <a:srgbClr val="C00000"/>
                </a:solidFill>
                <a:latin typeface="Khmer OS Metal Chrieng" panose="02000500000000020004" pitchFamily="2" charset="0"/>
                <a:cs typeface="Khmer OS Metal Chrieng" panose="02000500000000020004" pitchFamily="2" charset="0"/>
              </a:rPr>
              <a:t>Legacy</a:t>
            </a:r>
            <a:endParaRPr lang="en-US" dirty="0" smtClean="0">
              <a:solidFill>
                <a:srgbClr val="C00000"/>
              </a:solidFill>
              <a:latin typeface="Khmer OS Metal Chrieng" panose="02000500000000020004" pitchFamily="2" charset="0"/>
              <a:cs typeface="Khmer OS Metal Chrieng" panose="02000500000000020004" pitchFamily="2" charset="0"/>
            </a:endParaRPr>
          </a:p>
          <a:p>
            <a:pPr lvl="0">
              <a:lnSpc>
                <a:spcPct val="170000"/>
              </a:lnSpc>
              <a:spcAft>
                <a:spcPts val="0"/>
              </a:spcAft>
            </a:pPr>
            <a:endParaRPr lang="en-US" dirty="0" smtClean="0">
              <a:solidFill>
                <a:schemeClr val="accent4"/>
              </a:solidFill>
            </a:endParaRPr>
          </a:p>
          <a:p>
            <a:pPr>
              <a:lnSpc>
                <a:spcPct val="170000"/>
              </a:lnSpc>
              <a:spcAft>
                <a:spcPts val="0"/>
              </a:spcAft>
            </a:pPr>
            <a:r>
              <a:rPr lang="km-KH" dirty="0">
                <a:solidFill>
                  <a:schemeClr val="accent4"/>
                </a:solidFill>
              </a:rPr>
              <a:t>					</a:t>
            </a:r>
            <a:endParaRPr lang="en-US" b="1" dirty="0">
              <a:solidFill>
                <a:schemeClr val="accent4"/>
              </a:solidFill>
            </a:endParaRPr>
          </a:p>
        </p:txBody>
      </p:sp>
      <p:sp>
        <p:nvSpPr>
          <p:cNvPr id="2" name="Right Arrow 1"/>
          <p:cNvSpPr/>
          <p:nvPr/>
        </p:nvSpPr>
        <p:spPr>
          <a:xfrm>
            <a:off x="3794077" y="5445456"/>
            <a:ext cx="871280" cy="2340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5560744"/>
      </p:ext>
    </p:extLst>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54680" y="4503420"/>
            <a:ext cx="2788920" cy="646331"/>
          </a:xfrm>
          <a:prstGeom prst="rect">
            <a:avLst/>
          </a:prstGeom>
          <a:noFill/>
        </p:spPr>
        <p:txBody>
          <a:bodyPr wrap="square" rtlCol="0">
            <a:spAutoFit/>
          </a:bodyPr>
          <a:lstStyle/>
          <a:p>
            <a:r>
              <a:rPr lang="en-US" sz="3600" b="1" dirty="0" smtClean="0">
                <a:solidFill>
                  <a:schemeClr val="bg1"/>
                </a:solidFill>
              </a:rPr>
              <a:t>CAMBODIA</a:t>
            </a:r>
            <a:endParaRPr lang="en-US" sz="3600" b="1" dirty="0">
              <a:solidFill>
                <a:schemeClr val="bg1"/>
              </a:solidFill>
            </a:endParaRPr>
          </a:p>
        </p:txBody>
      </p:sp>
    </p:spTree>
    <p:extLst>
      <p:ext uri="{BB962C8B-B14F-4D97-AF65-F5344CB8AC3E}">
        <p14:creationId xmlns:p14="http://schemas.microsoft.com/office/powerpoint/2010/main" val="2335380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8740"/>
          </a:xfrm>
        </p:spPr>
        <p:txBody>
          <a:bodyPr anchor="ctr"/>
          <a:lstStyle/>
          <a:p>
            <a:r>
              <a:rPr lang="km-KH" sz="3200" b="0" dirty="0" smtClean="0">
                <a:latin typeface="Khmer MEF2" panose="02000506000000020004" pitchFamily="2" charset="0"/>
                <a:cs typeface="Khmer MEF2" panose="02000506000000020004" pitchFamily="2" charset="0"/>
              </a:rPr>
              <a:t>សូមស្វាគមន៍មកកាន់វគ្គហ្វឹកហ្វឺនអំពីបុណ្យណូអែល</a:t>
            </a:r>
            <a:endParaRPr lang="en-US" sz="3200" b="0" dirty="0">
              <a:latin typeface="Khmer MEF2" panose="02000506000000020004" pitchFamily="2" charset="0"/>
              <a:cs typeface="Khmer MEF2" panose="02000506000000020004" pitchFamily="2" charset="0"/>
            </a:endParaRPr>
          </a:p>
        </p:txBody>
      </p:sp>
      <p:sp>
        <p:nvSpPr>
          <p:cNvPr id="3" name="Content Placeholder 2"/>
          <p:cNvSpPr>
            <a:spLocks noGrp="1"/>
          </p:cNvSpPr>
          <p:nvPr>
            <p:ph idx="1"/>
          </p:nvPr>
        </p:nvSpPr>
        <p:spPr>
          <a:xfrm>
            <a:off x="789910" y="1211580"/>
            <a:ext cx="7782590" cy="4832015"/>
          </a:xfrm>
        </p:spPr>
        <p:txBody>
          <a:bodyPr>
            <a:normAutofit/>
          </a:bodyPr>
          <a:lstStyle/>
          <a:p>
            <a:pPr marL="0" indent="0" algn="ctr">
              <a:lnSpc>
                <a:spcPct val="150000"/>
              </a:lnSpc>
              <a:buNone/>
            </a:pPr>
            <a:endParaRPr lang="km-KH" u="sng" dirty="0" smtClean="0">
              <a:latin typeface="Khmer OS Metal Chrieng" panose="02000500000000020004" pitchFamily="2" charset="0"/>
              <a:cs typeface="Khmer OS Metal Chrieng" panose="02000500000000020004" pitchFamily="2" charset="0"/>
            </a:endParaRPr>
          </a:p>
          <a:p>
            <a:pPr marL="0" indent="0" algn="ctr">
              <a:lnSpc>
                <a:spcPct val="150000"/>
              </a:lnSpc>
              <a:buNone/>
            </a:pPr>
            <a:r>
              <a:rPr lang="km-KH" sz="2600" b="1" u="sng" dirty="0" smtClean="0">
                <a:latin typeface="khmer CN Battambang" panose="02000500000000020004" pitchFamily="2" charset="0"/>
                <a:cs typeface="khmer CN Battambang" panose="02000500000000020004" pitchFamily="2" charset="0"/>
              </a:rPr>
              <a:t>​របៀបវារះសម្រាប់ការហ្វឹកហ្វឺន</a:t>
            </a:r>
            <a:endParaRPr lang="en-US" sz="600" u="sng" dirty="0" smtClean="0">
              <a:latin typeface="Khmer OS Metal Chrieng" panose="02000500000000020004" pitchFamily="2" charset="0"/>
              <a:cs typeface="Khmer OS Metal Chrieng" panose="02000500000000020004" pitchFamily="2" charset="0"/>
            </a:endParaRPr>
          </a:p>
          <a:p>
            <a:pPr>
              <a:lnSpc>
                <a:spcPct val="150000"/>
              </a:lnSpc>
              <a:spcAft>
                <a:spcPts val="0"/>
              </a:spcAft>
            </a:pPr>
            <a:r>
              <a:rPr lang="km-KH" dirty="0" smtClean="0">
                <a:latin typeface="Khmer OS Battambang" panose="02000500000000020004" pitchFamily="2" charset="0"/>
                <a:cs typeface="Khmer OS Battambang" panose="02000500000000020004" pitchFamily="2" charset="0"/>
              </a:rPr>
              <a:t>ការណែនាំ</a:t>
            </a:r>
            <a:endParaRPr lang="en-US"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ca-ES" dirty="0" smtClean="0">
                <a:latin typeface="Khmer OS Battambang" panose="02000500000000020004" pitchFamily="2" charset="0"/>
                <a:cs typeface="Khmer OS Battambang" panose="02000500000000020004" pitchFamily="2" charset="0"/>
              </a:rPr>
              <a:t>ការរៀបចំ/</a:t>
            </a:r>
            <a:r>
              <a:rPr lang="km-KH" dirty="0" smtClean="0">
                <a:latin typeface="Khmer OS Battambang" panose="02000500000000020004" pitchFamily="2" charset="0"/>
                <a:cs typeface="Khmer OS Battambang" panose="02000500000000020004" pitchFamily="2" charset="0"/>
              </a:rPr>
              <a:t>ច្នៃប្រឌិត ព្រឹត្តការណ៍​របស់អ្ន</a:t>
            </a:r>
            <a:r>
              <a:rPr lang="km-KH" dirty="0">
                <a:latin typeface="Khmer OS Battambang" panose="02000500000000020004" pitchFamily="2" charset="0"/>
                <a:cs typeface="Khmer OS Battambang" panose="02000500000000020004" pitchFamily="2" charset="0"/>
              </a:rPr>
              <a:t>ក</a:t>
            </a:r>
            <a:endParaRPr lang="en-US"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km-KH" dirty="0" smtClean="0">
                <a:latin typeface="Khmer OS Battambang" panose="02000500000000020004" pitchFamily="2" charset="0"/>
                <a:cs typeface="Khmer OS Battambang" panose="02000500000000020004" pitchFamily="2" charset="0"/>
              </a:rPr>
              <a:t>ការចូលរួមសហការ និង ការចែកចាយសៀវភៅរឿងណូអែល</a:t>
            </a:r>
            <a:r>
              <a:rPr lang="ca-ES" dirty="0" smtClean="0">
                <a:latin typeface="Khmer OS Battambang" panose="02000500000000020004" pitchFamily="2" charset="0"/>
                <a:cs typeface="Khmer OS Battambang" panose="02000500000000020004" pitchFamily="2" charset="0"/>
              </a:rPr>
              <a:t> </a:t>
            </a:r>
            <a:r>
              <a:rPr lang="km-KH" dirty="0" smtClean="0">
                <a:latin typeface="Khmer OS Battambang" panose="02000500000000020004" pitchFamily="2" charset="0"/>
                <a:cs typeface="Khmer OS Battambang" panose="02000500000000020004" pitchFamily="2" charset="0"/>
              </a:rPr>
              <a:t>នៃក្តីសង្ឃឹម (ណ.ក.ស)</a:t>
            </a:r>
            <a:endParaRPr lang="en-US"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ca-ES" dirty="0" smtClean="0">
                <a:latin typeface="Khmer OS Battambang" panose="02000500000000020004" pitchFamily="2" charset="0"/>
                <a:cs typeface="Khmer OS Battambang" panose="02000500000000020004" pitchFamily="2" charset="0"/>
              </a:rPr>
              <a:t>ប្រភេទ</a:t>
            </a:r>
            <a:r>
              <a:rPr lang="km-KH" dirty="0" smtClean="0">
                <a:latin typeface="Khmer OS Battambang" panose="02000500000000020004" pitchFamily="2" charset="0"/>
                <a:cs typeface="Khmer OS Battambang" panose="02000500000000020004" pitchFamily="2" charset="0"/>
              </a:rPr>
              <a:t>កម្មវិធី</a:t>
            </a:r>
            <a:endParaRPr lang="en-US" dirty="0" smtClean="0">
              <a:latin typeface="Khmer OS Battambang" panose="02000500000000020004" pitchFamily="2" charset="0"/>
              <a:cs typeface="Khmer OS Battambang" panose="02000500000000020004" pitchFamily="2" charset="0"/>
            </a:endParaRPr>
          </a:p>
        </p:txBody>
      </p:sp>
    </p:spTree>
    <p:extLst>
      <p:ext uri="{BB962C8B-B14F-4D97-AF65-F5344CB8AC3E}">
        <p14:creationId xmlns:p14="http://schemas.microsoft.com/office/powerpoint/2010/main" val="3855280149"/>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717" y="1149561"/>
            <a:ext cx="7511904" cy="4811151"/>
          </a:xfrm>
        </p:spPr>
        <p:txBody>
          <a:bodyPr>
            <a:normAutofit/>
          </a:bodyPr>
          <a:lstStyle/>
          <a:p>
            <a:pPr marL="0" indent="0" algn="ctr">
              <a:lnSpc>
                <a:spcPct val="150000"/>
              </a:lnSpc>
              <a:spcAft>
                <a:spcPts val="0"/>
              </a:spcAft>
              <a:buNone/>
            </a:pPr>
            <a:endParaRPr lang="km-KH" u="sng"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km-KH" dirty="0" smtClean="0">
                <a:latin typeface="Khmer OS Battambang" panose="02000500000000020004" pitchFamily="2" charset="0"/>
                <a:cs typeface="Khmer OS Battambang" panose="02000500000000020004" pitchFamily="2" charset="0"/>
              </a:rPr>
              <a:t>ការរួមបញ្ចូល</a:t>
            </a:r>
            <a:r>
              <a:rPr lang="ca-ES" dirty="0" smtClean="0">
                <a:latin typeface="Khmer OS Battambang" panose="02000500000000020004" pitchFamily="2" charset="0"/>
                <a:cs typeface="Khmer OS Battambang" panose="02000500000000020004" pitchFamily="2" charset="0"/>
              </a:rPr>
              <a:t>ដៃគូ (</a:t>
            </a:r>
            <a:r>
              <a:rPr lang="km-KH" dirty="0" smtClean="0">
                <a:latin typeface="Khmer OS Battambang" panose="02000500000000020004" pitchFamily="2" charset="0"/>
                <a:cs typeface="Khmer OS Battambang" panose="02000500000000020004" pitchFamily="2" charset="0"/>
              </a:rPr>
              <a:t>មិត្តទៅកាន់មិត្ត</a:t>
            </a:r>
            <a:r>
              <a:rPr lang="ca-ES" dirty="0" smtClean="0">
                <a:latin typeface="Khmer OS Battambang" panose="02000500000000020004" pitchFamily="2" charset="0"/>
                <a:cs typeface="Khmer OS Battambang" panose="02000500000000020004" pitchFamily="2" charset="0"/>
              </a:rPr>
              <a:t>)</a:t>
            </a:r>
            <a:endParaRPr lang="en-US"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km-KH" dirty="0" smtClean="0">
                <a:latin typeface="Khmer OS Battambang" panose="02000500000000020004" pitchFamily="2" charset="0"/>
                <a:cs typeface="Khmer OS Battambang" panose="02000500000000020004" pitchFamily="2" charset="0"/>
              </a:rPr>
              <a:t>ធនធានសម្រាប់ណែនាំសម្រាប់</a:t>
            </a:r>
            <a:r>
              <a:rPr lang="ca-ES" dirty="0" smtClean="0">
                <a:latin typeface="Khmer OS Battambang" panose="02000500000000020004" pitchFamily="2" charset="0"/>
                <a:cs typeface="Khmer OS Battambang" panose="02000500000000020004" pitchFamily="2" charset="0"/>
              </a:rPr>
              <a:t>អ្នកដឹកនាំ</a:t>
            </a:r>
            <a:endParaRPr lang="en-US"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km-KH" dirty="0" smtClean="0">
                <a:latin typeface="Khmer OS Battambang" panose="02000500000000020004" pitchFamily="2" charset="0"/>
                <a:cs typeface="Khmer OS Battambang" panose="02000500000000020004" pitchFamily="2" charset="0"/>
              </a:rPr>
              <a:t>ការតាមដានបន្ត</a:t>
            </a:r>
            <a:r>
              <a:rPr lang="en-US" dirty="0" smtClean="0">
                <a:latin typeface="Khmer OS Battambang" panose="02000500000000020004" pitchFamily="2" charset="0"/>
                <a:cs typeface="Khmer OS Battambang" panose="02000500000000020004" pitchFamily="2" charset="0"/>
              </a:rPr>
              <a:t> </a:t>
            </a:r>
            <a:r>
              <a:rPr lang="km-KH" dirty="0" smtClean="0">
                <a:latin typeface="Khmer OS Battambang" panose="02000500000000020004" pitchFamily="2" charset="0"/>
                <a:cs typeface="Khmer OS Battambang" panose="02000500000000020004" pitchFamily="2" charset="0"/>
              </a:rPr>
              <a:t>បន្ទាប់ពីព្រឹត្តការណ៍</a:t>
            </a:r>
            <a:r>
              <a:rPr lang="ca-ES" dirty="0" smtClean="0">
                <a:latin typeface="Khmer OS Battambang" panose="02000500000000020004" pitchFamily="2" charset="0"/>
                <a:cs typeface="Khmer OS Battambang" panose="02000500000000020004" pitchFamily="2" charset="0"/>
              </a:rPr>
              <a:t>របស់អ្នកបានបញ្ចប់</a:t>
            </a:r>
            <a:endParaRPr lang="en-US"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km-KH" dirty="0" smtClean="0">
                <a:latin typeface="Khmer OS Battambang" panose="02000500000000020004" pitchFamily="2" charset="0"/>
                <a:cs typeface="Khmer OS Battambang" panose="02000500000000020004" pitchFamily="2" charset="0"/>
              </a:rPr>
              <a:t>​ល្បែងកំសាន្ត</a:t>
            </a:r>
            <a:endParaRPr lang="en-US"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km-KH" dirty="0" smtClean="0">
                <a:latin typeface="Khmer OS Battambang" panose="02000500000000020004" pitchFamily="2" charset="0"/>
                <a:cs typeface="Khmer OS Battambang" panose="02000500000000020004" pitchFamily="2" charset="0"/>
              </a:rPr>
              <a:t>ហត្ថកម្ម</a:t>
            </a:r>
            <a:endParaRPr lang="en-US" dirty="0" smtClean="0">
              <a:latin typeface="Khmer OS Battambang" panose="02000500000000020004" pitchFamily="2" charset="0"/>
              <a:cs typeface="Khmer OS Battambang" panose="02000500000000020004" pitchFamily="2" charset="0"/>
            </a:endParaRPr>
          </a:p>
        </p:txBody>
      </p:sp>
      <p:sp>
        <p:nvSpPr>
          <p:cNvPr id="4" name="Title 1"/>
          <p:cNvSpPr>
            <a:spLocks noGrp="1"/>
          </p:cNvSpPr>
          <p:nvPr>
            <p:ph type="title"/>
          </p:nvPr>
        </p:nvSpPr>
        <p:spPr>
          <a:xfrm>
            <a:off x="0" y="0"/>
            <a:ext cx="9144000" cy="1348740"/>
          </a:xfrm>
        </p:spPr>
        <p:txBody>
          <a:bodyPr anchor="ctr"/>
          <a:lstStyle/>
          <a:p>
            <a:endParaRPr lang="en-US" sz="3200" b="0" dirty="0">
              <a:latin typeface="Khmer MEF2" panose="02000506000000020004" pitchFamily="2" charset="0"/>
              <a:cs typeface="Khmer MEF2" panose="02000506000000020004" pitchFamily="2" charset="0"/>
            </a:endParaRPr>
          </a:p>
        </p:txBody>
      </p:sp>
    </p:spTree>
    <p:extLst>
      <p:ext uri="{BB962C8B-B14F-4D97-AF65-F5344CB8AC3E}">
        <p14:creationId xmlns:p14="http://schemas.microsoft.com/office/powerpoint/2010/main" val="3855280149"/>
      </p:ext>
    </p:extLst>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0" y="0"/>
            <a:ext cx="9144000" cy="1303338"/>
          </a:xfrm>
        </p:spPr>
        <p:txBody>
          <a:bodyPr anchor="ctr"/>
          <a:lstStyle/>
          <a:p>
            <a:r>
              <a:rPr lang="km-KH" b="0" dirty="0" smtClean="0">
                <a:latin typeface="Khmer MEF2" panose="02000506000000020004" pitchFamily="2" charset="0"/>
                <a:cs typeface="Khmer MEF2" panose="02000506000000020004" pitchFamily="2" charset="0"/>
              </a:rPr>
              <a:t>សម្រាកអាហារសម្រន់</a:t>
            </a:r>
            <a:r>
              <a:rPr lang="en-US" b="0" dirty="0" smtClean="0">
                <a:latin typeface="Khmer MEF2" panose="02000506000000020004" pitchFamily="2" charset="0"/>
                <a:cs typeface="Khmer MEF2" panose="02000506000000020004" pitchFamily="2" charset="0"/>
              </a:rPr>
              <a:t>-</a:t>
            </a:r>
            <a:r>
              <a:rPr lang="km-KH" b="0" dirty="0" smtClean="0">
                <a:latin typeface="Khmer MEF2" panose="02000506000000020004" pitchFamily="2" charset="0"/>
                <a:cs typeface="Khmer MEF2" panose="02000506000000020004" pitchFamily="2" charset="0"/>
              </a:rPr>
              <a:t>ជួបគ្នាវិញ ១៥នាទីទៀត</a:t>
            </a:r>
            <a:endParaRPr lang="en-US" b="0" dirty="0">
              <a:latin typeface="Khmer MEF2" panose="02000506000000020004" pitchFamily="2" charset="0"/>
              <a:cs typeface="Khmer MEF2" panose="02000506000000020004" pitchFamily="2" charset="0"/>
            </a:endParaRPr>
          </a:p>
        </p:txBody>
      </p:sp>
      <p:pic>
        <p:nvPicPr>
          <p:cNvPr id="3" name="Picture Placeholder 2" descr="20141214_164400.jpg"/>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t="15289" b="15289"/>
          <a:stretch>
            <a:fillRect/>
          </a:stretch>
        </p:blipFill>
        <p:spPr>
          <a:prstGeom prst="rect">
            <a:avLst/>
          </a:prstGeom>
          <a:ln>
            <a:noFill/>
          </a:ln>
          <a:effectLst>
            <a:softEdge rad="112500"/>
          </a:effectLst>
        </p:spPr>
      </p:pic>
    </p:spTree>
    <p:extLst>
      <p:ext uri="{BB962C8B-B14F-4D97-AF65-F5344CB8AC3E}">
        <p14:creationId xmlns:p14="http://schemas.microsoft.com/office/powerpoint/2010/main" val="10018940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Subtitle 2">
            <a:extLst>
              <a:ext uri="{FF2B5EF4-FFF2-40B4-BE49-F238E27FC236}">
                <a16:creationId xmlns="" xmlns:a16="http://schemas.microsoft.com/office/drawing/2014/main" id="{C88B099A-35C7-4BE3-8D03-DC792CDF93EF}"/>
              </a:ext>
            </a:extLst>
          </p:cNvPr>
          <p:cNvSpPr txBox="1">
            <a:spLocks/>
          </p:cNvSpPr>
          <p:nvPr/>
        </p:nvSpPr>
        <p:spPr>
          <a:xfrm>
            <a:off x="723331" y="2608176"/>
            <a:ext cx="7751929" cy="1226845"/>
          </a:xfrm>
          <a:prstGeom prst="rect">
            <a:avLst/>
          </a:prstGeom>
        </p:spPr>
        <p:txBody>
          <a:bodyPr anchor="b">
            <a:noAutofit/>
          </a:bodyPr>
          <a:lstStyle>
            <a:lvl1pPr marL="233363" indent="-233363"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Char char="§"/>
              <a:defRPr sz="2400" b="0" kern="1200">
                <a:solidFill>
                  <a:schemeClr val="tx2"/>
                </a:solidFill>
                <a:latin typeface="+mn-lt"/>
                <a:ea typeface="+mn-ea"/>
                <a:cs typeface="+mn-cs"/>
              </a:defRPr>
            </a:lvl1pPr>
            <a:lvl2pPr marL="4572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2000" kern="1200">
                <a:solidFill>
                  <a:schemeClr val="tx2"/>
                </a:solidFill>
                <a:latin typeface="+mn-lt"/>
                <a:ea typeface="+mn-ea"/>
                <a:cs typeface="+mn-cs"/>
              </a:defRPr>
            </a:lvl2pPr>
            <a:lvl3pPr marL="690563" indent="-233363" algn="l" defTabSz="914400" rtl="0" eaLnBrk="1" latinLnBrk="0" hangingPunct="1">
              <a:lnSpc>
                <a:spcPct val="85000"/>
              </a:lnSpc>
              <a:spcBef>
                <a:spcPts val="0"/>
              </a:spcBef>
              <a:spcAft>
                <a:spcPts val="600"/>
              </a:spcAft>
              <a:buClr>
                <a:schemeClr val="accent3"/>
              </a:buClr>
              <a:buSzPct val="100000"/>
              <a:buFont typeface="Wingdings" panose="05000000000000000000" pitchFamily="2" charset="2"/>
              <a:buChar char="§"/>
              <a:defRPr sz="1800" kern="1200">
                <a:solidFill>
                  <a:schemeClr val="tx2"/>
                </a:solidFill>
                <a:latin typeface="+mn-lt"/>
                <a:ea typeface="+mn-ea"/>
                <a:cs typeface="+mn-cs"/>
              </a:defRPr>
            </a:lvl3pPr>
            <a:lvl4pPr marL="914400" indent="-223838"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600" kern="1200">
                <a:solidFill>
                  <a:schemeClr val="tx2"/>
                </a:solidFill>
                <a:latin typeface="+mn-lt"/>
                <a:ea typeface="+mn-ea"/>
                <a:cs typeface="+mn-cs"/>
              </a:defRPr>
            </a:lvl4pPr>
            <a:lvl5pPr marL="1147763" indent="-233363" algn="l" defTabSz="914400" rtl="0" eaLnBrk="1" latinLnBrk="0" hangingPunct="1">
              <a:lnSpc>
                <a:spcPct val="85000"/>
              </a:lnSpc>
              <a:spcBef>
                <a:spcPts val="0"/>
              </a:spcBef>
              <a:spcAft>
                <a:spcPts val="600"/>
              </a:spcAft>
              <a:buClr>
                <a:schemeClr val="accent3"/>
              </a:buClr>
              <a:buFont typeface="Wingdings" panose="05000000000000000000" pitchFamily="2" charset="2"/>
              <a:buChar char="§"/>
              <a:defRPr sz="16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km-KH" sz="5400" dirty="0" smtClean="0">
                <a:solidFill>
                  <a:schemeClr val="accent6">
                    <a:lumMod val="75000"/>
                  </a:schemeClr>
                </a:solidFill>
                <a:effectLst>
                  <a:glow rad="139700">
                    <a:schemeClr val="accent6">
                      <a:satMod val="175000"/>
                      <a:alpha val="40000"/>
                    </a:schemeClr>
                  </a:glow>
                </a:effectLst>
                <a:latin typeface="khmer CN Battambang" panose="02000500000000020004" pitchFamily="2" charset="0"/>
                <a:cs typeface="khmer CN Battambang" panose="02000500000000020004" pitchFamily="2" charset="0"/>
              </a:rPr>
              <a:t>ពន្លឺបំភ្លឺពិភពលោក</a:t>
            </a:r>
            <a:endParaRPr lang="en-US" sz="5400" dirty="0">
              <a:solidFill>
                <a:schemeClr val="accent6">
                  <a:lumMod val="75000"/>
                </a:schemeClr>
              </a:solidFill>
              <a:effectLst>
                <a:glow rad="139700">
                  <a:schemeClr val="accent6">
                    <a:satMod val="175000"/>
                    <a:alpha val="40000"/>
                  </a:schemeClr>
                </a:glow>
              </a:effectLst>
              <a:latin typeface="khmer CN Battambang" panose="02000500000000020004" pitchFamily="2" charset="0"/>
              <a:cs typeface="khmer CN Battambang" panose="02000500000000020004" pitchFamily="2" charset="0"/>
            </a:endParaRPr>
          </a:p>
        </p:txBody>
      </p:sp>
    </p:spTree>
    <p:extLst>
      <p:ext uri="{BB962C8B-B14F-4D97-AF65-F5344CB8AC3E}">
        <p14:creationId xmlns:p14="http://schemas.microsoft.com/office/powerpoint/2010/main" val="33978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chor="ctr"/>
          <a:lstStyle/>
          <a:p>
            <a:endParaRPr lang="en-US" b="0" dirty="0">
              <a:latin typeface="Khmer MEF2" panose="02000506000000020004" pitchFamily="2" charset="0"/>
              <a:cs typeface="Khmer MEF2" panose="02000506000000020004" pitchFamily="2" charset="0"/>
            </a:endParaRPr>
          </a:p>
        </p:txBody>
      </p:sp>
      <p:sp>
        <p:nvSpPr>
          <p:cNvPr id="9" name="Content Placeholder 8"/>
          <p:cNvSpPr>
            <a:spLocks noGrp="1"/>
          </p:cNvSpPr>
          <p:nvPr>
            <p:ph idx="1"/>
          </p:nvPr>
        </p:nvSpPr>
        <p:spPr>
          <a:xfrm>
            <a:off x="327546" y="713061"/>
            <a:ext cx="8816454" cy="4790108"/>
          </a:xfrm>
        </p:spPr>
        <p:txBody>
          <a:bodyPr>
            <a:normAutofit lnSpcReduction="10000"/>
          </a:bodyPr>
          <a:lstStyle/>
          <a:p>
            <a:pPr>
              <a:lnSpc>
                <a:spcPct val="170000"/>
              </a:lnSpc>
              <a:spcAft>
                <a:spcPts val="0"/>
              </a:spcAft>
            </a:pPr>
            <a:endParaRPr lang="en-US" sz="3200" dirty="0" smtClean="0">
              <a:solidFill>
                <a:srgbClr val="FF0000"/>
              </a:solidFill>
              <a:latin typeface="Khmer OS Battambang" panose="02000500000000020004" pitchFamily="2" charset="0"/>
              <a:cs typeface="Khmer OS Battambang" panose="02000500000000020004" pitchFamily="2" charset="0"/>
            </a:endParaRPr>
          </a:p>
          <a:p>
            <a:pPr marL="0" indent="0">
              <a:lnSpc>
                <a:spcPct val="170000"/>
              </a:lnSpc>
              <a:spcAft>
                <a:spcPts val="0"/>
              </a:spcAft>
              <a:buNone/>
            </a:pPr>
            <a:r>
              <a:rPr lang="km-KH" sz="3200" dirty="0" smtClean="0">
                <a:solidFill>
                  <a:srgbClr val="FF0000"/>
                </a:solidFill>
                <a:latin typeface="Khmer OS Battambang" panose="02000500000000020004" pitchFamily="2" charset="0"/>
                <a:cs typeface="Khmer OS Battambang" panose="02000500000000020004" pitchFamily="2" charset="0"/>
              </a:rPr>
              <a:t>1/ ពិពណ៌នាអំពីផែនដីនិងឋានសួគ៌</a:t>
            </a:r>
          </a:p>
          <a:p>
            <a:pPr marL="0" indent="0">
              <a:lnSpc>
                <a:spcPct val="170000"/>
              </a:lnSpc>
              <a:spcAft>
                <a:spcPts val="0"/>
              </a:spcAft>
              <a:buNone/>
            </a:pPr>
            <a:r>
              <a:rPr lang="km-KH" sz="3200" dirty="0" smtClean="0">
                <a:solidFill>
                  <a:srgbClr val="FF0000"/>
                </a:solidFill>
                <a:latin typeface="Khmer OS Battambang" panose="02000500000000020004" pitchFamily="2" charset="0"/>
                <a:cs typeface="Khmer OS Battambang" panose="02000500000000020004" pitchFamily="2" charset="0"/>
              </a:rPr>
              <a:t>2/ ពិពណ៌នា</a:t>
            </a:r>
            <a:r>
              <a:rPr lang="km-KH" sz="3200" dirty="0">
                <a:solidFill>
                  <a:srgbClr val="FF0000"/>
                </a:solidFill>
                <a:latin typeface="Khmer OS Battambang" panose="02000500000000020004" pitchFamily="2" charset="0"/>
                <a:cs typeface="Khmer OS Battambang" panose="02000500000000020004" pitchFamily="2" charset="0"/>
              </a:rPr>
              <a:t>អំពីអំពើ</a:t>
            </a:r>
            <a:r>
              <a:rPr lang="km-KH" sz="3200" dirty="0" smtClean="0">
                <a:solidFill>
                  <a:srgbClr val="FF0000"/>
                </a:solidFill>
                <a:latin typeface="Khmer OS Battambang" panose="02000500000000020004" pitchFamily="2" charset="0"/>
                <a:cs typeface="Khmer OS Battambang" panose="02000500000000020004" pitchFamily="2" charset="0"/>
              </a:rPr>
              <a:t>បាប................(រ៉ូម 6</a:t>
            </a:r>
            <a:r>
              <a:rPr lang="en-US" sz="3200" dirty="0" smtClean="0">
                <a:solidFill>
                  <a:srgbClr val="FF0000"/>
                </a:solidFill>
                <a:latin typeface="Khmer OS Battambang" panose="02000500000000020004" pitchFamily="2" charset="0"/>
                <a:cs typeface="Khmer OS Battambang" panose="02000500000000020004" pitchFamily="2" charset="0"/>
              </a:rPr>
              <a:t>:</a:t>
            </a:r>
            <a:r>
              <a:rPr lang="km-KH" sz="3200" dirty="0" smtClean="0">
                <a:solidFill>
                  <a:srgbClr val="FF0000"/>
                </a:solidFill>
                <a:latin typeface="Khmer OS Battambang" panose="02000500000000020004" pitchFamily="2" charset="0"/>
                <a:cs typeface="Khmer OS Battambang" panose="02000500000000020004" pitchFamily="2" charset="0"/>
              </a:rPr>
              <a:t>23)......</a:t>
            </a:r>
            <a:endParaRPr lang="en-US" sz="3200" dirty="0" smtClean="0">
              <a:solidFill>
                <a:srgbClr val="FF0000"/>
              </a:solidFill>
              <a:latin typeface="Khmer OS Battambang" panose="02000500000000020004" pitchFamily="2" charset="0"/>
              <a:cs typeface="Khmer OS Battambang" panose="02000500000000020004" pitchFamily="2" charset="0"/>
            </a:endParaRPr>
          </a:p>
          <a:p>
            <a:pPr marL="0" indent="0">
              <a:lnSpc>
                <a:spcPct val="170000"/>
              </a:lnSpc>
              <a:spcAft>
                <a:spcPts val="0"/>
              </a:spcAft>
              <a:buNone/>
            </a:pPr>
            <a:r>
              <a:rPr lang="en-US" sz="3200" dirty="0">
                <a:solidFill>
                  <a:srgbClr val="FF0000"/>
                </a:solidFill>
                <a:latin typeface="Khmer OS Battambang" panose="02000500000000020004" pitchFamily="2" charset="0"/>
                <a:cs typeface="Khmer OS Battambang" panose="02000500000000020004" pitchFamily="2" charset="0"/>
              </a:rPr>
              <a:t>	</a:t>
            </a:r>
            <a:r>
              <a:rPr lang="en-US" sz="3200" dirty="0" smtClean="0">
                <a:solidFill>
                  <a:srgbClr val="FF0000"/>
                </a:solidFill>
                <a:latin typeface="Khmer OS Battambang" panose="02000500000000020004" pitchFamily="2" charset="0"/>
                <a:cs typeface="Khmer OS Battambang" panose="02000500000000020004" pitchFamily="2" charset="0"/>
              </a:rPr>
              <a:t>- </a:t>
            </a:r>
            <a:r>
              <a:rPr lang="km-KH" sz="3200" dirty="0" smtClean="0">
                <a:solidFill>
                  <a:srgbClr val="FF0000"/>
                </a:solidFill>
                <a:latin typeface="Khmer OS Battambang" panose="02000500000000020004" pitchFamily="2" charset="0"/>
                <a:cs typeface="Khmer OS Battambang" panose="02000500000000020004" pitchFamily="2" charset="0"/>
              </a:rPr>
              <a:t>តើអំពើបាបជាអ្វី? (គិតខុស, ធ្វើខុស ជាដើម...)</a:t>
            </a:r>
          </a:p>
          <a:p>
            <a:pPr marL="0" indent="0">
              <a:lnSpc>
                <a:spcPct val="170000"/>
              </a:lnSpc>
              <a:spcAft>
                <a:spcPts val="0"/>
              </a:spcAft>
              <a:buNone/>
            </a:pPr>
            <a:r>
              <a:rPr lang="km-KH" sz="3200" dirty="0" smtClean="0">
                <a:solidFill>
                  <a:srgbClr val="FF0000"/>
                </a:solidFill>
                <a:latin typeface="Khmer OS Battambang" panose="02000500000000020004" pitchFamily="2" charset="0"/>
                <a:cs typeface="Khmer OS Battambang" panose="02000500000000020004" pitchFamily="2" charset="0"/>
              </a:rPr>
              <a:t>3</a:t>
            </a:r>
            <a:r>
              <a:rPr lang="km-KH" sz="3200" dirty="0">
                <a:solidFill>
                  <a:srgbClr val="FF0000"/>
                </a:solidFill>
                <a:latin typeface="Khmer OS Battambang" panose="02000500000000020004" pitchFamily="2" charset="0"/>
                <a:cs typeface="Khmer OS Battambang" panose="02000500000000020004" pitchFamily="2" charset="0"/>
              </a:rPr>
              <a:t>/ ពិពណ៌នា</a:t>
            </a:r>
            <a:r>
              <a:rPr lang="km-KH" sz="3200" dirty="0" smtClean="0">
                <a:solidFill>
                  <a:srgbClr val="FF0000"/>
                </a:solidFill>
                <a:latin typeface="Khmer OS Battambang" panose="02000500000000020004" pitchFamily="2" charset="0"/>
                <a:cs typeface="Khmer OS Battambang" panose="02000500000000020004" pitchFamily="2" charset="0"/>
              </a:rPr>
              <a:t>អំពីព្រះយេស៊ូ..........យ៉ូហាន 3</a:t>
            </a:r>
            <a:r>
              <a:rPr lang="en-US" sz="3200" dirty="0" smtClean="0">
                <a:solidFill>
                  <a:srgbClr val="FF0000"/>
                </a:solidFill>
                <a:latin typeface="Khmer OS Battambang" panose="02000500000000020004" pitchFamily="2" charset="0"/>
                <a:cs typeface="Khmer OS Battambang" panose="02000500000000020004" pitchFamily="2" charset="0"/>
              </a:rPr>
              <a:t>:</a:t>
            </a:r>
            <a:r>
              <a:rPr lang="km-KH" sz="3200" dirty="0" smtClean="0">
                <a:solidFill>
                  <a:srgbClr val="FF0000"/>
                </a:solidFill>
                <a:latin typeface="Khmer OS Battambang" panose="02000500000000020004" pitchFamily="2" charset="0"/>
                <a:cs typeface="Khmer OS Battambang" panose="02000500000000020004" pitchFamily="2" charset="0"/>
              </a:rPr>
              <a:t>16).....</a:t>
            </a:r>
          </a:p>
          <a:p>
            <a:pPr marL="0" indent="0">
              <a:lnSpc>
                <a:spcPct val="170000"/>
              </a:lnSpc>
              <a:spcAft>
                <a:spcPts val="0"/>
              </a:spcAft>
              <a:buNone/>
            </a:pPr>
            <a:r>
              <a:rPr lang="km-KH" sz="3200" dirty="0">
                <a:solidFill>
                  <a:srgbClr val="FF0000"/>
                </a:solidFill>
                <a:latin typeface="Khmer OS Battambang" panose="02000500000000020004" pitchFamily="2" charset="0"/>
                <a:cs typeface="Khmer OS Battambang" panose="02000500000000020004" pitchFamily="2" charset="0"/>
              </a:rPr>
              <a:t>	</a:t>
            </a:r>
            <a:r>
              <a:rPr lang="km-KH" sz="3200" dirty="0" smtClean="0">
                <a:solidFill>
                  <a:srgbClr val="FF0000"/>
                </a:solidFill>
                <a:latin typeface="Khmer OS Battambang" panose="02000500000000020004" pitchFamily="2" charset="0"/>
                <a:cs typeface="Khmer OS Battambang" panose="02000500000000020004" pitchFamily="2" charset="0"/>
              </a:rPr>
              <a:t>- ព្រះយេស៊ូសុគត ហើយរស់ឡើងវិញនៅថ្ងៃទី3</a:t>
            </a:r>
            <a:endParaRPr lang="en-US" sz="3200" dirty="0" smtClean="0">
              <a:solidFill>
                <a:srgbClr val="FF0000"/>
              </a:solidFill>
              <a:latin typeface="Khmer OS Battambang" panose="02000500000000020004" pitchFamily="2" charset="0"/>
              <a:cs typeface="Khmer OS Battambang" panose="02000500000000020004" pitchFamily="2" charset="0"/>
            </a:endParaRPr>
          </a:p>
        </p:txBody>
      </p:sp>
    </p:spTree>
    <p:extLst>
      <p:ext uri="{BB962C8B-B14F-4D97-AF65-F5344CB8AC3E}">
        <p14:creationId xmlns:p14="http://schemas.microsoft.com/office/powerpoint/2010/main" val="14043240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Content Placeholder 8"/>
          <p:cNvSpPr>
            <a:spLocks noGrp="1"/>
          </p:cNvSpPr>
          <p:nvPr>
            <p:ph idx="1"/>
          </p:nvPr>
        </p:nvSpPr>
        <p:spPr>
          <a:xfrm>
            <a:off x="327546" y="713061"/>
            <a:ext cx="8816454" cy="4790108"/>
          </a:xfrm>
        </p:spPr>
        <p:txBody>
          <a:bodyPr>
            <a:normAutofit/>
          </a:bodyPr>
          <a:lstStyle/>
          <a:p>
            <a:pPr>
              <a:lnSpc>
                <a:spcPct val="170000"/>
              </a:lnSpc>
              <a:spcAft>
                <a:spcPts val="0"/>
              </a:spcAft>
            </a:pPr>
            <a:endParaRPr lang="en-US" sz="3200" dirty="0" smtClean="0">
              <a:solidFill>
                <a:srgbClr val="FF0000"/>
              </a:solidFill>
              <a:latin typeface="Khmer OS Battambang" panose="02000500000000020004" pitchFamily="2" charset="0"/>
              <a:cs typeface="Khmer OS Battambang" panose="02000500000000020004" pitchFamily="2" charset="0"/>
            </a:endParaRPr>
          </a:p>
          <a:p>
            <a:pPr marL="0" indent="0">
              <a:lnSpc>
                <a:spcPct val="170000"/>
              </a:lnSpc>
              <a:spcAft>
                <a:spcPts val="0"/>
              </a:spcAft>
              <a:buNone/>
            </a:pPr>
            <a:r>
              <a:rPr lang="km-KH" sz="3200" dirty="0">
                <a:solidFill>
                  <a:srgbClr val="FF0000"/>
                </a:solidFill>
                <a:latin typeface="Khmer OS Battambang" panose="02000500000000020004" pitchFamily="2" charset="0"/>
                <a:cs typeface="Khmer OS Battambang" panose="02000500000000020004" pitchFamily="2" charset="0"/>
              </a:rPr>
              <a:t>4</a:t>
            </a:r>
            <a:r>
              <a:rPr lang="km-KH" sz="3200" dirty="0" smtClean="0">
                <a:solidFill>
                  <a:srgbClr val="FF0000"/>
                </a:solidFill>
                <a:latin typeface="Khmer OS Battambang" panose="02000500000000020004" pitchFamily="2" charset="0"/>
                <a:cs typeface="Khmer OS Battambang" panose="02000500000000020004" pitchFamily="2" charset="0"/>
              </a:rPr>
              <a:t>/ ពិពណ៌នាអំពីការអត់ទោស.....</a:t>
            </a:r>
          </a:p>
          <a:p>
            <a:pPr marL="0" indent="0">
              <a:lnSpc>
                <a:spcPct val="170000"/>
              </a:lnSpc>
              <a:spcAft>
                <a:spcPts val="0"/>
              </a:spcAft>
              <a:buNone/>
            </a:pPr>
            <a:r>
              <a:rPr lang="km-KH" sz="3200" dirty="0">
                <a:solidFill>
                  <a:srgbClr val="FF0000"/>
                </a:solidFill>
                <a:latin typeface="Khmer OS Battambang" panose="02000500000000020004" pitchFamily="2" charset="0"/>
                <a:cs typeface="Khmer OS Battambang" panose="02000500000000020004" pitchFamily="2" charset="0"/>
              </a:rPr>
              <a:t>	</a:t>
            </a:r>
            <a:r>
              <a:rPr lang="km-KH" sz="3200" dirty="0" smtClean="0">
                <a:solidFill>
                  <a:srgbClr val="FF0000"/>
                </a:solidFill>
                <a:latin typeface="Khmer OS Battambang" panose="02000500000000020004" pitchFamily="2" charset="0"/>
                <a:cs typeface="Khmer OS Battambang" panose="02000500000000020004" pitchFamily="2" charset="0"/>
              </a:rPr>
              <a:t>- ព្រះយេស៊ូជាព្រះដែលបានបង្កើតនិងបា​នអត់</a:t>
            </a:r>
          </a:p>
          <a:p>
            <a:pPr marL="0" indent="0">
              <a:lnSpc>
                <a:spcPct val="170000"/>
              </a:lnSpc>
              <a:spcAft>
                <a:spcPts val="0"/>
              </a:spcAft>
              <a:buNone/>
            </a:pPr>
            <a:r>
              <a:rPr lang="km-KH" sz="3200" dirty="0">
                <a:solidFill>
                  <a:srgbClr val="FF0000"/>
                </a:solidFill>
                <a:latin typeface="Khmer OS Battambang" panose="02000500000000020004" pitchFamily="2" charset="0"/>
                <a:cs typeface="Khmer OS Battambang" panose="02000500000000020004" pitchFamily="2" charset="0"/>
              </a:rPr>
              <a:t>	</a:t>
            </a:r>
            <a:r>
              <a:rPr lang="km-KH" sz="3200" dirty="0" smtClean="0">
                <a:solidFill>
                  <a:srgbClr val="FF0000"/>
                </a:solidFill>
                <a:latin typeface="Khmer OS Battambang" panose="02000500000000020004" pitchFamily="2" charset="0"/>
                <a:cs typeface="Khmer OS Battambang" panose="02000500000000020004" pitchFamily="2" charset="0"/>
              </a:rPr>
              <a:t>   ទោសបានដល់ពួកគេ</a:t>
            </a:r>
          </a:p>
          <a:p>
            <a:pPr marL="0" indent="0">
              <a:lnSpc>
                <a:spcPct val="170000"/>
              </a:lnSpc>
              <a:spcAft>
                <a:spcPts val="0"/>
              </a:spcAft>
              <a:buNone/>
            </a:pPr>
            <a:r>
              <a:rPr lang="km-KH" sz="3200" dirty="0" smtClean="0">
                <a:solidFill>
                  <a:srgbClr val="FF0000"/>
                </a:solidFill>
                <a:latin typeface="Khmer OS Battambang" panose="02000500000000020004" pitchFamily="2" charset="0"/>
                <a:cs typeface="Khmer OS Battambang" panose="02000500000000020004" pitchFamily="2" charset="0"/>
              </a:rPr>
              <a:t>5/ </a:t>
            </a:r>
            <a:r>
              <a:rPr lang="km-KH" sz="3200" dirty="0">
                <a:solidFill>
                  <a:srgbClr val="FF0000"/>
                </a:solidFill>
                <a:latin typeface="Khmer OS Battambang" panose="02000500000000020004" pitchFamily="2" charset="0"/>
                <a:cs typeface="Khmer OS Battambang" panose="02000500000000020004" pitchFamily="2" charset="0"/>
              </a:rPr>
              <a:t>ពិពណ៌នាអំពី</a:t>
            </a:r>
            <a:r>
              <a:rPr lang="km-KH" sz="3200" dirty="0" smtClean="0">
                <a:solidFill>
                  <a:srgbClr val="FF0000"/>
                </a:solidFill>
                <a:latin typeface="Khmer OS Battambang" panose="02000500000000020004" pitchFamily="2" charset="0"/>
                <a:cs typeface="Khmer OS Battambang" panose="02000500000000020004" pitchFamily="2" charset="0"/>
              </a:rPr>
              <a:t>ការរីកចម្រើនជាមួយព្រះអង្គ.....</a:t>
            </a:r>
            <a:endParaRPr lang="km-KH" sz="3200" dirty="0">
              <a:solidFill>
                <a:srgbClr val="FF0000"/>
              </a:solidFill>
              <a:latin typeface="Khmer OS Battambang" panose="02000500000000020004" pitchFamily="2" charset="0"/>
              <a:cs typeface="Khmer OS Battambang" panose="02000500000000020004" pitchFamily="2" charset="0"/>
            </a:endParaRPr>
          </a:p>
          <a:p>
            <a:pPr marL="0" indent="0">
              <a:lnSpc>
                <a:spcPct val="170000"/>
              </a:lnSpc>
              <a:spcAft>
                <a:spcPts val="0"/>
              </a:spcAft>
              <a:buNone/>
            </a:pPr>
            <a:endParaRPr lang="km-KH" sz="3200" dirty="0" smtClean="0">
              <a:solidFill>
                <a:srgbClr val="FF0000"/>
              </a:solidFill>
              <a:latin typeface="Khmer OS Battambang" panose="02000500000000020004" pitchFamily="2" charset="0"/>
              <a:cs typeface="Khmer OS Battambang" panose="02000500000000020004" pitchFamily="2" charset="0"/>
            </a:endParaRPr>
          </a:p>
          <a:p>
            <a:pPr marL="0" indent="0">
              <a:lnSpc>
                <a:spcPct val="170000"/>
              </a:lnSpc>
              <a:spcAft>
                <a:spcPts val="0"/>
              </a:spcAft>
              <a:buNone/>
            </a:pPr>
            <a:endParaRPr lang="en-US" sz="3200" dirty="0" smtClean="0">
              <a:solidFill>
                <a:srgbClr val="FF0000"/>
              </a:solidFill>
              <a:latin typeface="Khmer OS Battambang" panose="02000500000000020004" pitchFamily="2" charset="0"/>
              <a:cs typeface="Khmer OS Battambang" panose="02000500000000020004" pitchFamily="2" charset="0"/>
            </a:endParaRPr>
          </a:p>
        </p:txBody>
      </p:sp>
    </p:spTree>
    <p:extLst>
      <p:ext uri="{BB962C8B-B14F-4D97-AF65-F5344CB8AC3E}">
        <p14:creationId xmlns:p14="http://schemas.microsoft.com/office/powerpoint/2010/main" val="4594607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0" y="0"/>
            <a:ext cx="9144000" cy="1419367"/>
          </a:xfrm>
        </p:spPr>
        <p:txBody>
          <a:bodyPr anchor="ctr"/>
          <a:lstStyle/>
          <a:p>
            <a:pPr>
              <a:lnSpc>
                <a:spcPct val="150000"/>
              </a:lnSpc>
            </a:pPr>
            <a:r>
              <a:rPr lang="km-KH" sz="2800" b="0" dirty="0" smtClean="0">
                <a:latin typeface="Khmer MEF2" panose="02000506000000020004" pitchFamily="2" charset="0"/>
                <a:cs typeface="Khmer MEF2" panose="02000506000000020004" pitchFamily="2" charset="0"/>
              </a:rPr>
              <a:t>ការសហការ</a:t>
            </a:r>
            <a:r>
              <a:rPr lang="ca-ES" sz="2800" b="0" dirty="0" smtClean="0">
                <a:latin typeface="Khmer MEF2" panose="02000506000000020004" pitchFamily="2" charset="0"/>
                <a:cs typeface="Khmer MEF2" panose="02000506000000020004" pitchFamily="2" charset="0"/>
              </a:rPr>
              <a:t>គ្នារបស់</a:t>
            </a:r>
            <a:r>
              <a:rPr lang="km-KH" sz="2800" b="0" dirty="0" smtClean="0">
                <a:latin typeface="Khmer MEF2" panose="02000506000000020004" pitchFamily="2" charset="0"/>
                <a:cs typeface="Khmer MEF2" panose="02000506000000020004" pitchFamily="2" charset="0"/>
              </a:rPr>
              <a:t>សៀវភៅរឿងណូអែល</a:t>
            </a:r>
            <a:r>
              <a:rPr lang="ca-ES" sz="2800" b="0" dirty="0" smtClean="0">
                <a:latin typeface="Khmer MEF2" panose="02000506000000020004" pitchFamily="2" charset="0"/>
                <a:cs typeface="Khmer MEF2" panose="02000506000000020004" pitchFamily="2" charset="0"/>
              </a:rPr>
              <a:t/>
            </a:r>
            <a:br>
              <a:rPr lang="ca-ES" sz="2800" b="0" dirty="0" smtClean="0">
                <a:latin typeface="Khmer MEF2" panose="02000506000000020004" pitchFamily="2" charset="0"/>
                <a:cs typeface="Khmer MEF2" panose="02000506000000020004" pitchFamily="2" charset="0"/>
              </a:rPr>
            </a:br>
            <a:r>
              <a:rPr lang="km-KH" sz="2800" b="0" dirty="0" smtClean="0">
                <a:latin typeface="Khmer MEF2" panose="02000506000000020004" pitchFamily="2" charset="0"/>
                <a:cs typeface="Khmer MEF2" panose="02000506000000020004" pitchFamily="2" charset="0"/>
              </a:rPr>
              <a:t>នៃក្តីសង្ឃឹម</a:t>
            </a:r>
            <a:endParaRPr lang="en-US" sz="2800" b="0" dirty="0">
              <a:latin typeface="Khmer MEF2" panose="02000506000000020004" pitchFamily="2" charset="0"/>
              <a:cs typeface="Khmer MEF2" panose="02000506000000020004" pitchFamily="2" charset="0"/>
            </a:endParaRPr>
          </a:p>
        </p:txBody>
      </p:sp>
      <p:sp>
        <p:nvSpPr>
          <p:cNvPr id="9" name="Content Placeholder 8"/>
          <p:cNvSpPr>
            <a:spLocks noGrp="1"/>
          </p:cNvSpPr>
          <p:nvPr>
            <p:ph idx="1"/>
          </p:nvPr>
        </p:nvSpPr>
        <p:spPr>
          <a:xfrm>
            <a:off x="20467" y="1422776"/>
            <a:ext cx="5562600" cy="4525963"/>
          </a:xfrm>
        </p:spPr>
        <p:txBody>
          <a:bodyPr/>
          <a:lstStyle/>
          <a:p>
            <a:pPr>
              <a:lnSpc>
                <a:spcPct val="150000"/>
              </a:lnSpc>
              <a:spcAft>
                <a:spcPts val="0"/>
              </a:spcAft>
            </a:pPr>
            <a:endParaRPr lang="en-US"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km-KH" dirty="0" smtClean="0">
                <a:latin typeface="Khmer OS Battambang" panose="02000500000000020004" pitchFamily="2" charset="0"/>
                <a:cs typeface="Khmer OS Battambang" panose="02000500000000020004" pitchFamily="2" charset="0"/>
              </a:rPr>
              <a:t>ការពិពណ៌នាអំពីសៀវភៅ</a:t>
            </a:r>
            <a:endParaRPr lang="en-US"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km-KH" dirty="0" smtClean="0">
                <a:latin typeface="Khmer OS Battambang" panose="02000500000000020004" pitchFamily="2" charset="0"/>
                <a:cs typeface="Khmer OS Battambang" panose="02000500000000020004" pitchFamily="2" charset="0"/>
              </a:rPr>
              <a:t>អត្ថបទគំរូសម្រាប់ពន្យល់អំពីសៀវភៅ</a:t>
            </a:r>
            <a:endParaRPr lang="en-US" dirty="0" smtClean="0">
              <a:latin typeface="Khmer OS Battambang" panose="02000500000000020004" pitchFamily="2" charset="0"/>
              <a:cs typeface="Khmer OS Battambang" panose="02000500000000020004" pitchFamily="2" charset="0"/>
            </a:endParaRPr>
          </a:p>
          <a:p>
            <a:pPr>
              <a:lnSpc>
                <a:spcPct val="150000"/>
              </a:lnSpc>
              <a:spcAft>
                <a:spcPts val="0"/>
              </a:spcAft>
            </a:pPr>
            <a:r>
              <a:rPr lang="km-KH" dirty="0" smtClean="0">
                <a:latin typeface="Khmer OS Battambang" panose="02000500000000020004" pitchFamily="2" charset="0"/>
                <a:cs typeface="Khmer OS Battambang" panose="02000500000000020004" pitchFamily="2" charset="0"/>
              </a:rPr>
              <a:t>តើត្រូវបញ្ចូលសៀវភៅណូអែល</a:t>
            </a:r>
          </a:p>
          <a:p>
            <a:pPr marL="0" indent="0">
              <a:lnSpc>
                <a:spcPct val="150000"/>
              </a:lnSpc>
              <a:spcAft>
                <a:spcPts val="0"/>
              </a:spcAft>
              <a:buNone/>
            </a:pPr>
            <a:r>
              <a:rPr lang="km-KH" dirty="0" smtClean="0">
                <a:latin typeface="Khmer OS Battambang" panose="02000500000000020004" pitchFamily="2" charset="0"/>
                <a:cs typeface="Khmer OS Battambang" panose="02000500000000020004" pitchFamily="2" charset="0"/>
              </a:rPr>
              <a:t>   នៃក្តីសង្ឃឹម</a:t>
            </a:r>
            <a:r>
              <a:rPr lang="en-US" dirty="0" smtClean="0">
                <a:latin typeface="Khmer OS Battambang" panose="02000500000000020004" pitchFamily="2" charset="0"/>
                <a:cs typeface="Khmer OS Battambang" panose="02000500000000020004" pitchFamily="2" charset="0"/>
              </a:rPr>
              <a:t> </a:t>
            </a:r>
            <a:r>
              <a:rPr lang="km-KH" dirty="0" smtClean="0">
                <a:latin typeface="Khmer OS Battambang" panose="02000500000000020004" pitchFamily="2" charset="0"/>
                <a:cs typeface="Khmer OS Battambang" panose="02000500000000020004" pitchFamily="2" charset="0"/>
              </a:rPr>
              <a:t>ទៅក្នុងកម្មវិធីរបស់អ្នក</a:t>
            </a:r>
          </a:p>
          <a:p>
            <a:pPr marL="0" indent="0">
              <a:lnSpc>
                <a:spcPct val="150000"/>
              </a:lnSpc>
              <a:spcAft>
                <a:spcPts val="0"/>
              </a:spcAft>
              <a:buNone/>
            </a:pPr>
            <a:r>
              <a:rPr lang="km-KH" dirty="0" smtClean="0">
                <a:latin typeface="Khmer OS Battambang" panose="02000500000000020004" pitchFamily="2" charset="0"/>
                <a:cs typeface="Khmer OS Battambang" panose="02000500000000020004" pitchFamily="2" charset="0"/>
              </a:rPr>
              <a:t>   ដោយរបៀបណា?</a:t>
            </a:r>
            <a:endParaRPr lang="en-US" dirty="0" smtClean="0">
              <a:latin typeface="Khmer OS Battambang" panose="02000500000000020004" pitchFamily="2" charset="0"/>
              <a:cs typeface="Khmer OS Battambang" panose="02000500000000020004" pitchFamily="2"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6149" y="2078733"/>
            <a:ext cx="3957851" cy="2968388"/>
          </a:xfrm>
          <a:prstGeom prst="rect">
            <a:avLst/>
          </a:prstGeom>
          <a:ln>
            <a:noFill/>
          </a:ln>
          <a:effectLst>
            <a:softEdge rad="112500"/>
          </a:effectLst>
        </p:spPr>
      </p:pic>
    </p:spTree>
    <p:extLst>
      <p:ext uri="{BB962C8B-B14F-4D97-AF65-F5344CB8AC3E}">
        <p14:creationId xmlns:p14="http://schemas.microsoft.com/office/powerpoint/2010/main" val="29951548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neHope PowerPoint Template">
  <a:themeElements>
    <a:clrScheme name="OneHope">
      <a:dk1>
        <a:sysClr val="windowText" lastClr="000000"/>
      </a:dk1>
      <a:lt1>
        <a:sysClr val="window" lastClr="FFFFFF"/>
      </a:lt1>
      <a:dk2>
        <a:srgbClr val="44546A"/>
      </a:dk2>
      <a:lt2>
        <a:srgbClr val="E7E6E6"/>
      </a:lt2>
      <a:accent1>
        <a:srgbClr val="FF8500"/>
      </a:accent1>
      <a:accent2>
        <a:srgbClr val="00B0F0"/>
      </a:accent2>
      <a:accent3>
        <a:srgbClr val="0079DB"/>
      </a:accent3>
      <a:accent4>
        <a:srgbClr val="636363"/>
      </a:accent4>
      <a:accent5>
        <a:srgbClr val="008BC0"/>
      </a:accent5>
      <a:accent6>
        <a:srgbClr val="D77A27"/>
      </a:accent6>
      <a:hlink>
        <a:srgbClr val="D95B2A"/>
      </a:hlink>
      <a:folHlink>
        <a:srgbClr val="949494"/>
      </a:folHlink>
    </a:clrScheme>
    <a:fontScheme name="OneHope">
      <a:majorFont>
        <a:latin typeface="DIN Next LT Pro Bold"/>
        <a:ea typeface=""/>
        <a:cs typeface=""/>
      </a:majorFont>
      <a:minorFont>
        <a:latin typeface="DIN Next LT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OneHope PowerPoint Template</Template>
  <TotalTime>6783</TotalTime>
  <Words>1653</Words>
  <Application>Microsoft Office PowerPoint</Application>
  <PresentationFormat>On-screen Show (4:3)</PresentationFormat>
  <Paragraphs>309</Paragraphs>
  <Slides>29</Slides>
  <Notes>11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29</vt:i4>
      </vt:variant>
    </vt:vector>
  </HeadingPairs>
  <TitlesOfParts>
    <vt:vector size="40" baseType="lpstr">
      <vt:lpstr>Arial</vt:lpstr>
      <vt:lpstr>Calibri</vt:lpstr>
      <vt:lpstr>DIN Next LT Pro</vt:lpstr>
      <vt:lpstr>DIN Next LT Pro Bold</vt:lpstr>
      <vt:lpstr>khmer CN Battambang</vt:lpstr>
      <vt:lpstr>Khmer MEF2</vt:lpstr>
      <vt:lpstr>Khmer OS Battambang</vt:lpstr>
      <vt:lpstr>Khmer OS Metal Chrieng</vt:lpstr>
      <vt:lpstr>Khmer OS Muol</vt:lpstr>
      <vt:lpstr>Wingdings</vt:lpstr>
      <vt:lpstr>OneHope PowerPoint Template</vt:lpstr>
      <vt:lpstr>ការហ្វឹកហ្វឺនអំពីបុណ្យណូអែល</vt:lpstr>
      <vt:lpstr>PowerPoint Presentation</vt:lpstr>
      <vt:lpstr>សូមស្វាគមន៍មកកាន់វគ្គហ្វឹកហ្វឺនអំពីបុណ្យណូអែល</vt:lpstr>
      <vt:lpstr>PowerPoint Presentation</vt:lpstr>
      <vt:lpstr>សម្រាកអាហារសម្រន់-ជួបគ្នាវិញ ១៥នាទីទៀត</vt:lpstr>
      <vt:lpstr>PowerPoint Presentation</vt:lpstr>
      <vt:lpstr>PowerPoint Presentation</vt:lpstr>
      <vt:lpstr>PowerPoint Presentation</vt:lpstr>
      <vt:lpstr>ការសហការគ្នារបស់សៀវភៅរឿងណូអែល នៃក្តីសង្ឃឹម</vt:lpstr>
      <vt:lpstr>ការចែកចាយសៀវភៅរឿងណូអែលនៃក្តីសង្ឃឹម</vt:lpstr>
      <vt:lpstr>ការបែងចែកកម្មវិធីណូលអែល</vt:lpstr>
      <vt:lpstr>ជម្រើសកម្មវិធី ៖ កម្មវិធីវែង (៦៥-៧០ម៉ោង)</vt:lpstr>
      <vt:lpstr>ជម្រើសកម្មវិធី ៖ កម្មវិធីវែង (៣-៥ម៉ោង)</vt:lpstr>
      <vt:lpstr>PowerPoint Presentation</vt:lpstr>
      <vt:lpstr>PowerPoint Presentation</vt:lpstr>
      <vt:lpstr>PowerPoint Presentation</vt:lpstr>
      <vt:lpstr>សម្រាកអាហារថ្ងៃត្រង់-ជួបគ្នាវិញ ១:៣០នាទី</vt:lpstr>
      <vt:lpstr>PowerPoint Presentation</vt:lpstr>
      <vt:lpstr>ការរួមបញ្ចូលពីមិត្តទៅកាន់មិត្ត</vt:lpstr>
      <vt:lpstr>ធនធានកម្មវិធី</vt:lpstr>
      <vt:lpstr>គម្រោងផែនការណ៍</vt:lpstr>
      <vt:lpstr>គម្រោងផែនការណ៍</vt:lpstr>
      <vt:lpstr>សម្រាកអាហារសម្រន់-ជួបគ្នាវិញ ១៥នាទីទៀត</vt:lpstr>
      <vt:lpstr>ការតាមដាន បន្ទាប់ពីកម្មវិធី</vt:lpstr>
      <vt:lpstr>ការតាមដាន បន្ទាប់ពីកម្មវិធី</vt:lpstr>
      <vt:lpstr>រង្វាន់គូប៉ុង</vt:lpstr>
      <vt:lpstr>លិខិតអញ្ជើញ</vt:lpstr>
      <vt:lpstr>អរគុណសំរាប់ការចូលរួមរបស់លោកគ្រូ​ អ្នកគ្រូ !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OneHope;Visual Fusion Inc.</dc:creator>
  <cp:lastModifiedBy>DELL®</cp:lastModifiedBy>
  <cp:revision>243</cp:revision>
  <dcterms:created xsi:type="dcterms:W3CDTF">2013-04-29T15:42:43Z</dcterms:created>
  <dcterms:modified xsi:type="dcterms:W3CDTF">2018-10-15T09:41:08Z</dcterms:modified>
</cp:coreProperties>
</file>