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12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8490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269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785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220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1224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3543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1848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004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598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049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4156DE-E9BE-4A39-BD26-BB57CD0FFE54}" type="datetimeFigureOut">
              <a:rPr lang="en-US" smtClean="0"/>
              <a:t>7/22/2020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DC9249-7C35-4BE6-82E4-A52B4682B3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781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កម្មវិធី-ព្រះគម្ពីរ-សម្រាប់-កុមារ[via torchbrowser.com]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6553" y="0"/>
            <a:ext cx="12366978" cy="6956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526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89569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8777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8501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854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1380" y="-85334"/>
            <a:ext cx="7173533" cy="7032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9507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036" y="2631024"/>
            <a:ext cx="4876319" cy="16288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5384" y="2009447"/>
            <a:ext cx="4315854" cy="242766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815921" y="798490"/>
            <a:ext cx="8268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m-KH" sz="3200" dirty="0" smtClean="0">
                <a:solidFill>
                  <a:srgbClr val="C00000"/>
                </a:solidFill>
                <a:latin typeface="khmer CN Battambang" panose="02000500000000020004" pitchFamily="2" charset="0"/>
                <a:cs typeface="khmer CN Battambang" panose="02000500000000020004" pitchFamily="2" charset="0"/>
              </a:rPr>
              <a:t>សម្រាប់ </a:t>
            </a:r>
            <a:r>
              <a:rPr lang="en-US" sz="3200" dirty="0" smtClean="0">
                <a:latin typeface="khmer CN Battambang" panose="02000500000000020004" pitchFamily="2" charset="0"/>
                <a:cs typeface="khmer CN Battambang" panose="02000500000000020004" pitchFamily="2" charset="0"/>
              </a:rPr>
              <a:t>i</a:t>
            </a:r>
            <a:r>
              <a:rPr lang="en-US" sz="3200" dirty="0">
                <a:latin typeface="khmer CN Battambang" panose="02000500000000020004" pitchFamily="2" charset="0"/>
                <a:cs typeface="khmer CN Battambang" panose="02000500000000020004" pitchFamily="2" charset="0"/>
              </a:rPr>
              <a:t>P</a:t>
            </a:r>
            <a:r>
              <a:rPr lang="en-US" sz="3200" dirty="0" smtClean="0">
                <a:latin typeface="khmer CN Battambang" panose="02000500000000020004" pitchFamily="2" charset="0"/>
                <a:cs typeface="khmer CN Battambang" panose="02000500000000020004" pitchFamily="2" charset="0"/>
              </a:rPr>
              <a:t>hone</a:t>
            </a:r>
            <a:r>
              <a:rPr lang="en-US" sz="3200" dirty="0" smtClean="0">
                <a:solidFill>
                  <a:srgbClr val="C00000"/>
                </a:solidFill>
                <a:latin typeface="khmer CN Battambang" panose="02000500000000020004" pitchFamily="2" charset="0"/>
                <a:cs typeface="khmer CN Battambang" panose="02000500000000020004" pitchFamily="2" charset="0"/>
              </a:rPr>
              <a:t> </a:t>
            </a:r>
            <a:r>
              <a:rPr lang="km-KH" sz="3200" dirty="0" smtClean="0">
                <a:solidFill>
                  <a:srgbClr val="C00000"/>
                </a:solidFill>
                <a:latin typeface="khmer CN Battambang" panose="02000500000000020004" pitchFamily="2" charset="0"/>
                <a:cs typeface="khmer CN Battambang" panose="02000500000000020004" pitchFamily="2" charset="0"/>
              </a:rPr>
              <a:t>ឬក៏កម្មវិធី </a:t>
            </a:r>
            <a:r>
              <a:rPr lang="en-US" sz="3200" dirty="0" err="1" smtClean="0">
                <a:latin typeface="khmer CN Battambang" panose="02000500000000020004" pitchFamily="2" charset="0"/>
                <a:cs typeface="khmer CN Battambang" panose="02000500000000020004" pitchFamily="2" charset="0"/>
              </a:rPr>
              <a:t>iOS</a:t>
            </a:r>
            <a:endParaRPr lang="en-US" sz="3200" dirty="0">
              <a:latin typeface="khmer CN Battambang" panose="02000500000000020004" pitchFamily="2" charset="0"/>
              <a:cs typeface="khmer CN Battambang" panose="02000500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44312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815921" y="798490"/>
            <a:ext cx="82682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km-KH" sz="3200" dirty="0" smtClean="0">
                <a:solidFill>
                  <a:srgbClr val="C00000"/>
                </a:solidFill>
                <a:latin typeface="khmer CN Battambang" panose="02000500000000020004" pitchFamily="2" charset="0"/>
                <a:cs typeface="khmer CN Battambang" panose="02000500000000020004" pitchFamily="2" charset="0"/>
              </a:rPr>
              <a:t>សម្រាប់ទូរស័ព្ទដែលប្រើជាមួយកម្មវិធី </a:t>
            </a:r>
            <a:r>
              <a:rPr lang="en-US" sz="3200" dirty="0" smtClean="0">
                <a:solidFill>
                  <a:srgbClr val="C00000"/>
                </a:solidFill>
                <a:latin typeface="khmer CN Battambang" panose="02000500000000020004" pitchFamily="2" charset="0"/>
                <a:cs typeface="khmer CN Battambang" panose="02000500000000020004" pitchFamily="2" charset="0"/>
              </a:rPr>
              <a:t>android</a:t>
            </a:r>
            <a:endParaRPr lang="en-US" sz="3200" dirty="0">
              <a:latin typeface="khmer CN Battambang" panose="02000500000000020004" pitchFamily="2" charset="0"/>
              <a:cs typeface="khmer CN Battambang" panose="02000500000000020004" pitchFamily="2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5921" y="2162097"/>
            <a:ext cx="8113690" cy="24016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7722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7187" y="0"/>
            <a:ext cx="385762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234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3508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6782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718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973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15</Words>
  <Application>Microsoft Office PowerPoint</Application>
  <PresentationFormat>Widescreen</PresentationFormat>
  <Paragraphs>2</Paragraphs>
  <Slides>13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khmer CN Battambang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DELL®</dc:creator>
  <cp:lastModifiedBy>DELL®</cp:lastModifiedBy>
  <cp:revision>4</cp:revision>
  <dcterms:created xsi:type="dcterms:W3CDTF">2020-07-22T02:51:13Z</dcterms:created>
  <dcterms:modified xsi:type="dcterms:W3CDTF">2020-07-22T03:17:46Z</dcterms:modified>
</cp:coreProperties>
</file>